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112.xml" ContentType="application/vnd.openxmlformats-officedocument.customXmlProperties+xml"/>
  <Override PartName="/customXml/itemProps113.xml" ContentType="application/vnd.openxmlformats-officedocument.customXmlProperties+xml"/>
  <Override PartName="/customXml/itemProps114.xml" ContentType="application/vnd.openxmlformats-officedocument.customXmlProperties+xml"/>
  <Override PartName="/customXml/itemProps115.xml" ContentType="application/vnd.openxmlformats-officedocument.customXmlProperties+xml"/>
  <Override PartName="/customXml/itemProps116.xml" ContentType="application/vnd.openxmlformats-officedocument.customXmlProperties+xml"/>
  <Override PartName="/customXml/itemProps117.xml" ContentType="application/vnd.openxmlformats-officedocument.customXmlProperties+xml"/>
  <Override PartName="/customXml/itemProps118.xml" ContentType="application/vnd.openxmlformats-officedocument.customXmlProperties+xml"/>
  <Override PartName="/customXml/itemProps119.xml" ContentType="application/vnd.openxmlformats-officedocument.customXmlProperties+xml"/>
  <Override PartName="/customXml/itemProps120.xml" ContentType="application/vnd.openxmlformats-officedocument.customXmlProperties+xml"/>
  <Override PartName="/customXml/itemProps121.xml" ContentType="application/vnd.openxmlformats-officedocument.customXmlProperties+xml"/>
  <Override PartName="/customXml/itemProps122.xml" ContentType="application/vnd.openxmlformats-officedocument.customXmlProperties+xml"/>
  <Override PartName="/customXml/itemProps123.xml" ContentType="application/vnd.openxmlformats-officedocument.customXmlProperties+xml"/>
  <Override PartName="/customXml/itemProps124.xml" ContentType="application/vnd.openxmlformats-officedocument.customXmlProperties+xml"/>
  <Override PartName="/customXml/itemProps125.xml" ContentType="application/vnd.openxmlformats-officedocument.customXmlProperties+xml"/>
  <Override PartName="/customXml/itemProps126.xml" ContentType="application/vnd.openxmlformats-officedocument.customXmlProperties+xml"/>
  <Override PartName="/customXml/itemProps127.xml" ContentType="application/vnd.openxmlformats-officedocument.customXmlProperties+xml"/>
  <Override PartName="/customXml/itemProps128.xml" ContentType="application/vnd.openxmlformats-officedocument.customXmlProperties+xml"/>
  <Override PartName="/customXml/itemProps129.xml" ContentType="application/vnd.openxmlformats-officedocument.customXmlProperties+xml"/>
  <Override PartName="/customXml/itemProps130.xml" ContentType="application/vnd.openxmlformats-officedocument.customXmlProperties+xml"/>
  <Override PartName="/customXml/itemProps131.xml" ContentType="application/vnd.openxmlformats-officedocument.customXmlProperties+xml"/>
  <Override PartName="/customXml/itemProps132.xml" ContentType="application/vnd.openxmlformats-officedocument.customXmlProperties+xml"/>
  <Override PartName="/customXml/itemProps133.xml" ContentType="application/vnd.openxmlformats-officedocument.customXmlProperties+xml"/>
  <Override PartName="/customXml/itemProps134.xml" ContentType="application/vnd.openxmlformats-officedocument.customXmlProperties+xml"/>
  <Override PartName="/customXml/itemProps135.xml" ContentType="application/vnd.openxmlformats-officedocument.customXmlProperties+xml"/>
  <Override PartName="/customXml/itemProps136.xml" ContentType="application/vnd.openxmlformats-officedocument.customXmlProperties+xml"/>
  <Override PartName="/customXml/itemProps137.xml" ContentType="application/vnd.openxmlformats-officedocument.customXmlProperties+xml"/>
  <Override PartName="/customXml/itemProps138.xml" ContentType="application/vnd.openxmlformats-officedocument.customXmlProperties+xml"/>
  <Override PartName="/customXml/itemProps139.xml" ContentType="application/vnd.openxmlformats-officedocument.customXmlProperties+xml"/>
  <Override PartName="/customXml/itemProps140.xml" ContentType="application/vnd.openxmlformats-officedocument.customXmlProperties+xml"/>
  <Override PartName="/customXml/itemProps141.xml" ContentType="application/vnd.openxmlformats-officedocument.customXmlProperties+xml"/>
  <Override PartName="/customXml/itemProps142.xml" ContentType="application/vnd.openxmlformats-officedocument.customXmlProperties+xml"/>
  <Override PartName="/customXml/itemProps143.xml" ContentType="application/vnd.openxmlformats-officedocument.customXmlProperties+xml"/>
  <Override PartName="/customXml/itemProps144.xml" ContentType="application/vnd.openxmlformats-officedocument.customXmlProperties+xml"/>
  <Override PartName="/customXml/itemProps145.xml" ContentType="application/vnd.openxmlformats-officedocument.customXmlProperties+xml"/>
  <Override PartName="/customXml/itemProps146.xml" ContentType="application/vnd.openxmlformats-officedocument.customXmlProperties+xml"/>
  <Override PartName="/customXml/itemProps147.xml" ContentType="application/vnd.openxmlformats-officedocument.customXmlProperties+xml"/>
  <Override PartName="/customXml/itemProps148.xml" ContentType="application/vnd.openxmlformats-officedocument.customXmlProperties+xml"/>
  <Override PartName="/customXml/itemProps149.xml" ContentType="application/vnd.openxmlformats-officedocument.customXmlProperties+xml"/>
  <Override PartName="/customXml/itemProps150.xml" ContentType="application/vnd.openxmlformats-officedocument.customXmlProperties+xml"/>
  <Override PartName="/customXml/itemProps151.xml" ContentType="application/vnd.openxmlformats-officedocument.customXmlProperties+xml"/>
  <Override PartName="/customXml/itemProps152.xml" ContentType="application/vnd.openxmlformats-officedocument.customXmlProperties+xml"/>
  <Override PartName="/customXml/itemProps153.xml" ContentType="application/vnd.openxmlformats-officedocument.customXmlProperties+xml"/>
  <Override PartName="/customXml/itemProps154.xml" ContentType="application/vnd.openxmlformats-officedocument.customXmlProperties+xml"/>
  <Override PartName="/customXml/itemProps155.xml" ContentType="application/vnd.openxmlformats-officedocument.customXmlProperties+xml"/>
  <Override PartName="/customXml/itemProps156.xml" ContentType="application/vnd.openxmlformats-officedocument.customXmlProperties+xml"/>
  <Override PartName="/customXml/itemProps157.xml" ContentType="application/vnd.openxmlformats-officedocument.customXmlProperties+xml"/>
  <Override PartName="/customXml/itemProps158.xml" ContentType="application/vnd.openxmlformats-officedocument.customXmlProperties+xml"/>
  <Override PartName="/customXml/itemProps159.xml" ContentType="application/vnd.openxmlformats-officedocument.customXmlProperties+xml"/>
  <Override PartName="/customXml/itemProps160.xml" ContentType="application/vnd.openxmlformats-officedocument.customXmlProperties+xml"/>
  <Override PartName="/customXml/itemProps161.xml" ContentType="application/vnd.openxmlformats-officedocument.customXmlProperties+xml"/>
  <Override PartName="/customXml/itemProps162.xml" ContentType="application/vnd.openxmlformats-officedocument.customXmlProperties+xml"/>
  <Override PartName="/customXml/itemProps163.xml" ContentType="application/vnd.openxmlformats-officedocument.customXmlProperties+xml"/>
  <Override PartName="/customXml/itemProps164.xml" ContentType="application/vnd.openxmlformats-officedocument.customXmlProperties+xml"/>
  <Override PartName="/customXml/itemProps165.xml" ContentType="application/vnd.openxmlformats-officedocument.customXmlProperties+xml"/>
  <Override PartName="/customXml/itemProps166.xml" ContentType="application/vnd.openxmlformats-officedocument.customXmlProperties+xml"/>
  <Override PartName="/customXml/itemProps167.xml" ContentType="application/vnd.openxmlformats-officedocument.customXmlProperties+xml"/>
  <Override PartName="/customXml/itemProps168.xml" ContentType="application/vnd.openxmlformats-officedocument.customXmlProperties+xml"/>
  <Override PartName="/customXml/itemProps169.xml" ContentType="application/vnd.openxmlformats-officedocument.customXmlProperties+xml"/>
  <Override PartName="/customXml/itemProps170.xml" ContentType="application/vnd.openxmlformats-officedocument.customXmlProperties+xml"/>
  <Override PartName="/customXml/itemProps171.xml" ContentType="application/vnd.openxmlformats-officedocument.customXmlProperties+xml"/>
  <Override PartName="/customXml/itemProps172.xml" ContentType="application/vnd.openxmlformats-officedocument.customXmlProperties+xml"/>
  <Override PartName="/customXml/itemProps173.xml" ContentType="application/vnd.openxmlformats-officedocument.customXmlProperties+xml"/>
  <Override PartName="/customXml/itemProps174.xml" ContentType="application/vnd.openxmlformats-officedocument.customXmlProperties+xml"/>
  <Override PartName="/customXml/itemProps175.xml" ContentType="application/vnd.openxmlformats-officedocument.customXmlProperties+xml"/>
  <Override PartName="/customXml/itemProps176.xml" ContentType="application/vnd.openxmlformats-officedocument.customXmlProperties+xml"/>
  <Override PartName="/customXml/itemProps177.xml" ContentType="application/vnd.openxmlformats-officedocument.customXmlProperties+xml"/>
  <Override PartName="/customXml/itemProps178.xml" ContentType="application/vnd.openxmlformats-officedocument.customXmlProperties+xml"/>
  <Override PartName="/customXml/itemProps179.xml" ContentType="application/vnd.openxmlformats-officedocument.customXmlProperties+xml"/>
  <Override PartName="/customXml/itemProps180.xml" ContentType="application/vnd.openxmlformats-officedocument.customXmlProperties+xml"/>
  <Override PartName="/customXml/itemProps181.xml" ContentType="application/vnd.openxmlformats-officedocument.customXmlProperties+xml"/>
  <Override PartName="/customXml/itemProps182.xml" ContentType="application/vnd.openxmlformats-officedocument.customXmlProperties+xml"/>
  <Override PartName="/customXml/itemProps183.xml" ContentType="application/vnd.openxmlformats-officedocument.customXmlProperties+xml"/>
  <Override PartName="/customXml/itemProps184.xml" ContentType="application/vnd.openxmlformats-officedocument.customXmlProperties+xml"/>
  <Override PartName="/customXml/itemProps185.xml" ContentType="application/vnd.openxmlformats-officedocument.customXmlProperties+xml"/>
  <Override PartName="/customXml/itemProps186.xml" ContentType="application/vnd.openxmlformats-officedocument.customXmlProperties+xml"/>
  <Override PartName="/customXml/itemProps187.xml" ContentType="application/vnd.openxmlformats-officedocument.customXmlProperties+xml"/>
  <Override PartName="/customXml/itemProps188.xml" ContentType="application/vnd.openxmlformats-officedocument.customXmlProperties+xml"/>
  <Override PartName="/customXml/itemProps189.xml" ContentType="application/vnd.openxmlformats-officedocument.customXmlProperties+xml"/>
  <Override PartName="/customXml/itemProps190.xml" ContentType="application/vnd.openxmlformats-officedocument.customXmlProperties+xml"/>
  <Override PartName="/customXml/itemProps191.xml" ContentType="application/vnd.openxmlformats-officedocument.customXmlProperties+xml"/>
  <Override PartName="/customXml/itemProps192.xml" ContentType="application/vnd.openxmlformats-officedocument.customXmlProperties+xml"/>
  <Override PartName="/customXml/itemProps193.xml" ContentType="application/vnd.openxmlformats-officedocument.customXmlProperties+xml"/>
  <Override PartName="/customXml/itemProps194.xml" ContentType="application/vnd.openxmlformats-officedocument.customXmlProperties+xml"/>
  <Override PartName="/customXml/itemProps195.xml" ContentType="application/vnd.openxmlformats-officedocument.customXmlProperties+xml"/>
  <Override PartName="/customXml/itemProps196.xml" ContentType="application/vnd.openxmlformats-officedocument.customXmlProperties+xml"/>
  <Override PartName="/customXml/itemProps197.xml" ContentType="application/vnd.openxmlformats-officedocument.customXmlProperties+xml"/>
  <Override PartName="/customXml/itemProps198.xml" ContentType="application/vnd.openxmlformats-officedocument.customXmlProperties+xml"/>
  <Override PartName="/customXml/itemProps19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00"/>
  </p:sldMasterIdLst>
  <p:notesMasterIdLst>
    <p:notesMasterId r:id="rId205"/>
  </p:notesMasterIdLst>
  <p:sldIdLst>
    <p:sldId id="260" r:id="rId201"/>
    <p:sldId id="280" r:id="rId202"/>
    <p:sldId id="284" r:id="rId203"/>
    <p:sldId id="283" r:id="rId20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EFBB"/>
    <a:srgbClr val="C9E7A7"/>
    <a:srgbClr val="BCE292"/>
    <a:srgbClr val="17BF8B"/>
    <a:srgbClr val="4ECE94"/>
    <a:srgbClr val="78DAAE"/>
    <a:srgbClr val="A7E7CA"/>
    <a:srgbClr val="FFFFCC"/>
    <a:srgbClr val="CCFFCC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89" autoAdjust="0"/>
  </p:normalViewPr>
  <p:slideViewPr>
    <p:cSldViewPr>
      <p:cViewPr>
        <p:scale>
          <a:sx n="100" d="100"/>
          <a:sy n="100" d="100"/>
        </p:scale>
        <p:origin x="-55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customXml" Target="../customXml/item117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63" Type="http://schemas.openxmlformats.org/officeDocument/2006/relationships/customXml" Target="../customXml/item63.xml"/><Relationship Id="rId84" Type="http://schemas.openxmlformats.org/officeDocument/2006/relationships/customXml" Target="../customXml/item84.xml"/><Relationship Id="rId138" Type="http://schemas.openxmlformats.org/officeDocument/2006/relationships/customXml" Target="../customXml/item138.xml"/><Relationship Id="rId159" Type="http://schemas.openxmlformats.org/officeDocument/2006/relationships/customXml" Target="../customXml/item159.xml"/><Relationship Id="rId170" Type="http://schemas.openxmlformats.org/officeDocument/2006/relationships/customXml" Target="../customXml/item170.xml"/><Relationship Id="rId191" Type="http://schemas.openxmlformats.org/officeDocument/2006/relationships/customXml" Target="../customXml/item191.xml"/><Relationship Id="rId205" Type="http://schemas.openxmlformats.org/officeDocument/2006/relationships/notesMaster" Target="notesMasters/notesMaster1.xml"/><Relationship Id="rId16" Type="http://schemas.openxmlformats.org/officeDocument/2006/relationships/customXml" Target="../customXml/item16.xml"/><Relationship Id="rId107" Type="http://schemas.openxmlformats.org/officeDocument/2006/relationships/customXml" Target="../customXml/item10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customXml" Target="../customXml/item74.xml"/><Relationship Id="rId79" Type="http://schemas.openxmlformats.org/officeDocument/2006/relationships/customXml" Target="../customXml/item79.xml"/><Relationship Id="rId102" Type="http://schemas.openxmlformats.org/officeDocument/2006/relationships/customXml" Target="../customXml/item102.xml"/><Relationship Id="rId123" Type="http://schemas.openxmlformats.org/officeDocument/2006/relationships/customXml" Target="../customXml/item123.xml"/><Relationship Id="rId128" Type="http://schemas.openxmlformats.org/officeDocument/2006/relationships/customXml" Target="../customXml/item128.xml"/><Relationship Id="rId144" Type="http://schemas.openxmlformats.org/officeDocument/2006/relationships/customXml" Target="../customXml/item144.xml"/><Relationship Id="rId149" Type="http://schemas.openxmlformats.org/officeDocument/2006/relationships/customXml" Target="../customXml/item149.xml"/><Relationship Id="rId5" Type="http://schemas.openxmlformats.org/officeDocument/2006/relationships/customXml" Target="../customXml/item5.xml"/><Relationship Id="rId90" Type="http://schemas.openxmlformats.org/officeDocument/2006/relationships/customXml" Target="../customXml/item90.xml"/><Relationship Id="rId95" Type="http://schemas.openxmlformats.org/officeDocument/2006/relationships/customXml" Target="../customXml/item95.xml"/><Relationship Id="rId160" Type="http://schemas.openxmlformats.org/officeDocument/2006/relationships/customXml" Target="../customXml/item160.xml"/><Relationship Id="rId165" Type="http://schemas.openxmlformats.org/officeDocument/2006/relationships/customXml" Target="../customXml/item165.xml"/><Relationship Id="rId181" Type="http://schemas.openxmlformats.org/officeDocument/2006/relationships/customXml" Target="../customXml/item181.xml"/><Relationship Id="rId186" Type="http://schemas.openxmlformats.org/officeDocument/2006/relationships/customXml" Target="../customXml/item186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customXml" Target="../customXml/item69.xml"/><Relationship Id="rId113" Type="http://schemas.openxmlformats.org/officeDocument/2006/relationships/customXml" Target="../customXml/item113.xml"/><Relationship Id="rId118" Type="http://schemas.openxmlformats.org/officeDocument/2006/relationships/customXml" Target="../customXml/item118.xml"/><Relationship Id="rId134" Type="http://schemas.openxmlformats.org/officeDocument/2006/relationships/customXml" Target="../customXml/item134.xml"/><Relationship Id="rId139" Type="http://schemas.openxmlformats.org/officeDocument/2006/relationships/customXml" Target="../customXml/item139.xml"/><Relationship Id="rId80" Type="http://schemas.openxmlformats.org/officeDocument/2006/relationships/customXml" Target="../customXml/item80.xml"/><Relationship Id="rId85" Type="http://schemas.openxmlformats.org/officeDocument/2006/relationships/customXml" Target="../customXml/item85.xml"/><Relationship Id="rId150" Type="http://schemas.openxmlformats.org/officeDocument/2006/relationships/customXml" Target="../customXml/item150.xml"/><Relationship Id="rId155" Type="http://schemas.openxmlformats.org/officeDocument/2006/relationships/customXml" Target="../customXml/item155.xml"/><Relationship Id="rId171" Type="http://schemas.openxmlformats.org/officeDocument/2006/relationships/customXml" Target="../customXml/item171.xml"/><Relationship Id="rId176" Type="http://schemas.openxmlformats.org/officeDocument/2006/relationships/customXml" Target="../customXml/item176.xml"/><Relationship Id="rId192" Type="http://schemas.openxmlformats.org/officeDocument/2006/relationships/customXml" Target="../customXml/item192.xml"/><Relationship Id="rId197" Type="http://schemas.openxmlformats.org/officeDocument/2006/relationships/customXml" Target="../customXml/item197.xml"/><Relationship Id="rId206" Type="http://schemas.openxmlformats.org/officeDocument/2006/relationships/presProps" Target="presProps.xml"/><Relationship Id="rId201" Type="http://schemas.openxmlformats.org/officeDocument/2006/relationships/slide" Target="slides/slide1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customXml" Target="../customXml/item103.xml"/><Relationship Id="rId108" Type="http://schemas.openxmlformats.org/officeDocument/2006/relationships/customXml" Target="../customXml/item108.xml"/><Relationship Id="rId124" Type="http://schemas.openxmlformats.org/officeDocument/2006/relationships/customXml" Target="../customXml/item124.xml"/><Relationship Id="rId129" Type="http://schemas.openxmlformats.org/officeDocument/2006/relationships/customXml" Target="../customXml/item129.xml"/><Relationship Id="rId54" Type="http://schemas.openxmlformats.org/officeDocument/2006/relationships/customXml" Target="../customXml/item54.xml"/><Relationship Id="rId70" Type="http://schemas.openxmlformats.org/officeDocument/2006/relationships/customXml" Target="../customXml/item70.xml"/><Relationship Id="rId75" Type="http://schemas.openxmlformats.org/officeDocument/2006/relationships/customXml" Target="../customXml/item75.xml"/><Relationship Id="rId91" Type="http://schemas.openxmlformats.org/officeDocument/2006/relationships/customXml" Target="../customXml/item91.xml"/><Relationship Id="rId96" Type="http://schemas.openxmlformats.org/officeDocument/2006/relationships/customXml" Target="../customXml/item96.xml"/><Relationship Id="rId140" Type="http://schemas.openxmlformats.org/officeDocument/2006/relationships/customXml" Target="../customXml/item140.xml"/><Relationship Id="rId145" Type="http://schemas.openxmlformats.org/officeDocument/2006/relationships/customXml" Target="../customXml/item145.xml"/><Relationship Id="rId161" Type="http://schemas.openxmlformats.org/officeDocument/2006/relationships/customXml" Target="../customXml/item161.xml"/><Relationship Id="rId166" Type="http://schemas.openxmlformats.org/officeDocument/2006/relationships/customXml" Target="../customXml/item166.xml"/><Relationship Id="rId182" Type="http://schemas.openxmlformats.org/officeDocument/2006/relationships/customXml" Target="../customXml/item182.xml"/><Relationship Id="rId187" Type="http://schemas.openxmlformats.org/officeDocument/2006/relationships/customXml" Target="../customXml/item18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customXml" Target="../customXml/item114.xml"/><Relationship Id="rId119" Type="http://schemas.openxmlformats.org/officeDocument/2006/relationships/customXml" Target="../customXml/item119.xml"/><Relationship Id="rId44" Type="http://schemas.openxmlformats.org/officeDocument/2006/relationships/customXml" Target="../customXml/item44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81" Type="http://schemas.openxmlformats.org/officeDocument/2006/relationships/customXml" Target="../customXml/item81.xml"/><Relationship Id="rId86" Type="http://schemas.openxmlformats.org/officeDocument/2006/relationships/customXml" Target="../customXml/item86.xml"/><Relationship Id="rId130" Type="http://schemas.openxmlformats.org/officeDocument/2006/relationships/customXml" Target="../customXml/item130.xml"/><Relationship Id="rId135" Type="http://schemas.openxmlformats.org/officeDocument/2006/relationships/customXml" Target="../customXml/item135.xml"/><Relationship Id="rId151" Type="http://schemas.openxmlformats.org/officeDocument/2006/relationships/customXml" Target="../customXml/item151.xml"/><Relationship Id="rId156" Type="http://schemas.openxmlformats.org/officeDocument/2006/relationships/customXml" Target="../customXml/item156.xml"/><Relationship Id="rId177" Type="http://schemas.openxmlformats.org/officeDocument/2006/relationships/customXml" Target="../customXml/item177.xml"/><Relationship Id="rId198" Type="http://schemas.openxmlformats.org/officeDocument/2006/relationships/customXml" Target="../customXml/item198.xml"/><Relationship Id="rId172" Type="http://schemas.openxmlformats.org/officeDocument/2006/relationships/customXml" Target="../customXml/item172.xml"/><Relationship Id="rId193" Type="http://schemas.openxmlformats.org/officeDocument/2006/relationships/customXml" Target="../customXml/item193.xml"/><Relationship Id="rId202" Type="http://schemas.openxmlformats.org/officeDocument/2006/relationships/slide" Target="slides/slide2.xml"/><Relationship Id="rId207" Type="http://schemas.openxmlformats.org/officeDocument/2006/relationships/viewProps" Target="viewProps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customXml" Target="../customXml/item10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customXml" Target="../customXml/item97.xml"/><Relationship Id="rId104" Type="http://schemas.openxmlformats.org/officeDocument/2006/relationships/customXml" Target="../customXml/item104.xml"/><Relationship Id="rId120" Type="http://schemas.openxmlformats.org/officeDocument/2006/relationships/customXml" Target="../customXml/item120.xml"/><Relationship Id="rId125" Type="http://schemas.openxmlformats.org/officeDocument/2006/relationships/customXml" Target="../customXml/item125.xml"/><Relationship Id="rId141" Type="http://schemas.openxmlformats.org/officeDocument/2006/relationships/customXml" Target="../customXml/item141.xml"/><Relationship Id="rId146" Type="http://schemas.openxmlformats.org/officeDocument/2006/relationships/customXml" Target="../customXml/item146.xml"/><Relationship Id="rId167" Type="http://schemas.openxmlformats.org/officeDocument/2006/relationships/customXml" Target="../customXml/item167.xml"/><Relationship Id="rId188" Type="http://schemas.openxmlformats.org/officeDocument/2006/relationships/customXml" Target="../customXml/item188.xml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customXml" Target="../customXml/item92.xml"/><Relationship Id="rId162" Type="http://schemas.openxmlformats.org/officeDocument/2006/relationships/customXml" Target="../customXml/item162.xml"/><Relationship Id="rId183" Type="http://schemas.openxmlformats.org/officeDocument/2006/relationships/customXml" Target="../customXml/item183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customXml" Target="../customXml/item110.xml"/><Relationship Id="rId115" Type="http://schemas.openxmlformats.org/officeDocument/2006/relationships/customXml" Target="../customXml/item115.xml"/><Relationship Id="rId131" Type="http://schemas.openxmlformats.org/officeDocument/2006/relationships/customXml" Target="../customXml/item131.xml"/><Relationship Id="rId136" Type="http://schemas.openxmlformats.org/officeDocument/2006/relationships/customXml" Target="../customXml/item136.xml"/><Relationship Id="rId157" Type="http://schemas.openxmlformats.org/officeDocument/2006/relationships/customXml" Target="../customXml/item157.xml"/><Relationship Id="rId178" Type="http://schemas.openxmlformats.org/officeDocument/2006/relationships/customXml" Target="../customXml/item178.xml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52" Type="http://schemas.openxmlformats.org/officeDocument/2006/relationships/customXml" Target="../customXml/item152.xml"/><Relationship Id="rId173" Type="http://schemas.openxmlformats.org/officeDocument/2006/relationships/customXml" Target="../customXml/item173.xml"/><Relationship Id="rId194" Type="http://schemas.openxmlformats.org/officeDocument/2006/relationships/customXml" Target="../customXml/item194.xml"/><Relationship Id="rId199" Type="http://schemas.openxmlformats.org/officeDocument/2006/relationships/customXml" Target="../customXml/item199.xml"/><Relationship Id="rId203" Type="http://schemas.openxmlformats.org/officeDocument/2006/relationships/slide" Target="slides/slide3.xml"/><Relationship Id="rId208" Type="http://schemas.openxmlformats.org/officeDocument/2006/relationships/theme" Target="theme/theme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customXml" Target="../customXml/item100.xml"/><Relationship Id="rId105" Type="http://schemas.openxmlformats.org/officeDocument/2006/relationships/customXml" Target="../customXml/item105.xml"/><Relationship Id="rId126" Type="http://schemas.openxmlformats.org/officeDocument/2006/relationships/customXml" Target="../customXml/item126.xml"/><Relationship Id="rId147" Type="http://schemas.openxmlformats.org/officeDocument/2006/relationships/customXml" Target="../customXml/item147.xml"/><Relationship Id="rId168" Type="http://schemas.openxmlformats.org/officeDocument/2006/relationships/customXml" Target="../customXml/item16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customXml" Target="../customXml/item93.xml"/><Relationship Id="rId98" Type="http://schemas.openxmlformats.org/officeDocument/2006/relationships/customXml" Target="../customXml/item98.xml"/><Relationship Id="rId121" Type="http://schemas.openxmlformats.org/officeDocument/2006/relationships/customXml" Target="../customXml/item121.xml"/><Relationship Id="rId142" Type="http://schemas.openxmlformats.org/officeDocument/2006/relationships/customXml" Target="../customXml/item142.xml"/><Relationship Id="rId163" Type="http://schemas.openxmlformats.org/officeDocument/2006/relationships/customXml" Target="../customXml/item163.xml"/><Relationship Id="rId184" Type="http://schemas.openxmlformats.org/officeDocument/2006/relationships/customXml" Target="../customXml/item184.xml"/><Relationship Id="rId189" Type="http://schemas.openxmlformats.org/officeDocument/2006/relationships/customXml" Target="../customXml/item189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customXml" Target="../customXml/item116.xml"/><Relationship Id="rId137" Type="http://schemas.openxmlformats.org/officeDocument/2006/relationships/customXml" Target="../customXml/item137.xml"/><Relationship Id="rId158" Type="http://schemas.openxmlformats.org/officeDocument/2006/relationships/customXml" Target="../customXml/item158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customXml" Target="../customXml/item83.xml"/><Relationship Id="rId88" Type="http://schemas.openxmlformats.org/officeDocument/2006/relationships/customXml" Target="../customXml/item88.xml"/><Relationship Id="rId111" Type="http://schemas.openxmlformats.org/officeDocument/2006/relationships/customXml" Target="../customXml/item111.xml"/><Relationship Id="rId132" Type="http://schemas.openxmlformats.org/officeDocument/2006/relationships/customXml" Target="../customXml/item132.xml"/><Relationship Id="rId153" Type="http://schemas.openxmlformats.org/officeDocument/2006/relationships/customXml" Target="../customXml/item153.xml"/><Relationship Id="rId174" Type="http://schemas.openxmlformats.org/officeDocument/2006/relationships/customXml" Target="../customXml/item174.xml"/><Relationship Id="rId179" Type="http://schemas.openxmlformats.org/officeDocument/2006/relationships/customXml" Target="../customXml/item179.xml"/><Relationship Id="rId195" Type="http://schemas.openxmlformats.org/officeDocument/2006/relationships/customXml" Target="../customXml/item195.xml"/><Relationship Id="rId209" Type="http://schemas.openxmlformats.org/officeDocument/2006/relationships/tableStyles" Target="tableStyles.xml"/><Relationship Id="rId190" Type="http://schemas.openxmlformats.org/officeDocument/2006/relationships/customXml" Target="../customXml/item190.xml"/><Relationship Id="rId204" Type="http://schemas.openxmlformats.org/officeDocument/2006/relationships/slide" Target="slides/slide4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customXml" Target="../customXml/item106.xml"/><Relationship Id="rId127" Type="http://schemas.openxmlformats.org/officeDocument/2006/relationships/customXml" Target="../customXml/item12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94" Type="http://schemas.openxmlformats.org/officeDocument/2006/relationships/customXml" Target="../customXml/item94.xml"/><Relationship Id="rId99" Type="http://schemas.openxmlformats.org/officeDocument/2006/relationships/customXml" Target="../customXml/item99.xml"/><Relationship Id="rId101" Type="http://schemas.openxmlformats.org/officeDocument/2006/relationships/customXml" Target="../customXml/item101.xml"/><Relationship Id="rId122" Type="http://schemas.openxmlformats.org/officeDocument/2006/relationships/customXml" Target="../customXml/item122.xml"/><Relationship Id="rId143" Type="http://schemas.openxmlformats.org/officeDocument/2006/relationships/customXml" Target="../customXml/item143.xml"/><Relationship Id="rId148" Type="http://schemas.openxmlformats.org/officeDocument/2006/relationships/customXml" Target="../customXml/item148.xml"/><Relationship Id="rId164" Type="http://schemas.openxmlformats.org/officeDocument/2006/relationships/customXml" Target="../customXml/item164.xml"/><Relationship Id="rId169" Type="http://schemas.openxmlformats.org/officeDocument/2006/relationships/customXml" Target="../customXml/item169.xml"/><Relationship Id="rId185" Type="http://schemas.openxmlformats.org/officeDocument/2006/relationships/customXml" Target="../customXml/item185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80" Type="http://schemas.openxmlformats.org/officeDocument/2006/relationships/customXml" Target="../customXml/item180.xml"/><Relationship Id="rId26" Type="http://schemas.openxmlformats.org/officeDocument/2006/relationships/customXml" Target="../customXml/item26.xml"/><Relationship Id="rId47" Type="http://schemas.openxmlformats.org/officeDocument/2006/relationships/customXml" Target="../customXml/item47.xml"/><Relationship Id="rId68" Type="http://schemas.openxmlformats.org/officeDocument/2006/relationships/customXml" Target="../customXml/item68.xml"/><Relationship Id="rId89" Type="http://schemas.openxmlformats.org/officeDocument/2006/relationships/customXml" Target="../customXml/item89.xml"/><Relationship Id="rId112" Type="http://schemas.openxmlformats.org/officeDocument/2006/relationships/customXml" Target="../customXml/item112.xml"/><Relationship Id="rId133" Type="http://schemas.openxmlformats.org/officeDocument/2006/relationships/customXml" Target="../customXml/item133.xml"/><Relationship Id="rId154" Type="http://schemas.openxmlformats.org/officeDocument/2006/relationships/customXml" Target="../customXml/item154.xml"/><Relationship Id="rId175" Type="http://schemas.openxmlformats.org/officeDocument/2006/relationships/customXml" Target="../customXml/item175.xml"/><Relationship Id="rId196" Type="http://schemas.openxmlformats.org/officeDocument/2006/relationships/customXml" Target="../customXml/item196.xml"/><Relationship Id="rId200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1B6B268-1754-4B6F-AC00-F0EDCED0C39C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2E278C2-F2E4-42B8-BEB6-7BC435DE7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25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278C2-F2E4-42B8-BEB6-7BC435DE7A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9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4/25/2017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4/25/2017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4/25/2017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4/25/2017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4/25/2017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4/25/2017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4/25/2017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algn="l" eaLnBrk="1" latinLnBrk="0" hangingPunct="1"/>
            <a:fld id="{74CBEAF9-9E58-4CC8-A6FF-6DD8A58DEEA4}" type="datetimeFigureOut">
              <a:rPr lang="en-US" smtClean="0"/>
              <a:pPr algn="l" eaLnBrk="1" latinLnBrk="0" hangingPunct="1"/>
              <a:t>4/25/2017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customXml" Target="../../customXml/item191.xml"/><Relationship Id="rId1" Type="http://schemas.openxmlformats.org/officeDocument/2006/relationships/customXml" Target="../../customXml/item69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104.xml"/><Relationship Id="rId13" Type="http://schemas.openxmlformats.org/officeDocument/2006/relationships/customXml" Target="../../customXml/item87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13.jpeg"/><Relationship Id="rId3" Type="http://schemas.openxmlformats.org/officeDocument/2006/relationships/customXml" Target="../../customXml/item33.xml"/><Relationship Id="rId21" Type="http://schemas.openxmlformats.org/officeDocument/2006/relationships/image" Target="../media/image8.png"/><Relationship Id="rId34" Type="http://schemas.microsoft.com/office/2007/relationships/hdphoto" Target="../media/hdphoto1.wdp"/><Relationship Id="rId7" Type="http://schemas.openxmlformats.org/officeDocument/2006/relationships/customXml" Target="../../customXml/item68.xml"/><Relationship Id="rId12" Type="http://schemas.openxmlformats.org/officeDocument/2006/relationships/customXml" Target="../../customXml/item46.xml"/><Relationship Id="rId17" Type="http://schemas.openxmlformats.org/officeDocument/2006/relationships/customXml" Target="../../customXml/item109.xml"/><Relationship Id="rId25" Type="http://schemas.openxmlformats.org/officeDocument/2006/relationships/image" Target="../media/image12.jpeg"/><Relationship Id="rId33" Type="http://schemas.openxmlformats.org/officeDocument/2006/relationships/image" Target="../media/image20.png"/><Relationship Id="rId2" Type="http://schemas.openxmlformats.org/officeDocument/2006/relationships/customXml" Target="../../customXml/item188.xml"/><Relationship Id="rId16" Type="http://schemas.openxmlformats.org/officeDocument/2006/relationships/customXml" Target="../../customXml/item16.xml"/><Relationship Id="rId20" Type="http://schemas.openxmlformats.org/officeDocument/2006/relationships/image" Target="../media/image7.png"/><Relationship Id="rId29" Type="http://schemas.openxmlformats.org/officeDocument/2006/relationships/image" Target="../media/image16.jpeg"/><Relationship Id="rId1" Type="http://schemas.openxmlformats.org/officeDocument/2006/relationships/customXml" Target="../../customXml/item132.xml"/><Relationship Id="rId6" Type="http://schemas.openxmlformats.org/officeDocument/2006/relationships/customXml" Target="../../customXml/item29.xml"/><Relationship Id="rId11" Type="http://schemas.openxmlformats.org/officeDocument/2006/relationships/customXml" Target="../../customXml/item9.xml"/><Relationship Id="rId24" Type="http://schemas.openxmlformats.org/officeDocument/2006/relationships/image" Target="../media/image11.png"/><Relationship Id="rId32" Type="http://schemas.openxmlformats.org/officeDocument/2006/relationships/image" Target="../media/image19.png"/><Relationship Id="rId5" Type="http://schemas.openxmlformats.org/officeDocument/2006/relationships/customXml" Target="../../customXml/item184.xml"/><Relationship Id="rId15" Type="http://schemas.openxmlformats.org/officeDocument/2006/relationships/customXml" Target="../../customXml/item185.xml"/><Relationship Id="rId23" Type="http://schemas.openxmlformats.org/officeDocument/2006/relationships/image" Target="../media/image10.png"/><Relationship Id="rId28" Type="http://schemas.openxmlformats.org/officeDocument/2006/relationships/image" Target="../media/image15.jpeg"/><Relationship Id="rId36" Type="http://schemas.microsoft.com/office/2007/relationships/hdphoto" Target="../media/hdphoto2.wdp"/><Relationship Id="rId10" Type="http://schemas.openxmlformats.org/officeDocument/2006/relationships/customXml" Target="../../customXml/item165.xml"/><Relationship Id="rId19" Type="http://schemas.openxmlformats.org/officeDocument/2006/relationships/image" Target="../media/image6.png"/><Relationship Id="rId31" Type="http://schemas.openxmlformats.org/officeDocument/2006/relationships/image" Target="../media/image18.png"/><Relationship Id="rId4" Type="http://schemas.openxmlformats.org/officeDocument/2006/relationships/customXml" Target="../../customXml/item60.xml"/><Relationship Id="rId9" Type="http://schemas.openxmlformats.org/officeDocument/2006/relationships/customXml" Target="../../customXml/item147.xml"/><Relationship Id="rId14" Type="http://schemas.openxmlformats.org/officeDocument/2006/relationships/customXml" Target="../../customXml/item126.xml"/><Relationship Id="rId22" Type="http://schemas.openxmlformats.org/officeDocument/2006/relationships/image" Target="../media/image9.png"/><Relationship Id="rId27" Type="http://schemas.openxmlformats.org/officeDocument/2006/relationships/image" Target="../media/image14.jpeg"/><Relationship Id="rId30" Type="http://schemas.openxmlformats.org/officeDocument/2006/relationships/image" Target="../media/image17.png"/><Relationship Id="rId35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122.xml"/><Relationship Id="rId18" Type="http://schemas.openxmlformats.org/officeDocument/2006/relationships/customXml" Target="../../customXml/item171.xml"/><Relationship Id="rId26" Type="http://schemas.openxmlformats.org/officeDocument/2006/relationships/customXml" Target="../../customXml/item3.xml"/><Relationship Id="rId39" Type="http://schemas.openxmlformats.org/officeDocument/2006/relationships/customXml" Target="../../customXml/item35.xml"/><Relationship Id="rId21" Type="http://schemas.openxmlformats.org/officeDocument/2006/relationships/customXml" Target="../../customXml/item175.xml"/><Relationship Id="rId34" Type="http://schemas.openxmlformats.org/officeDocument/2006/relationships/customXml" Target="../../customXml/item75.xml"/><Relationship Id="rId42" Type="http://schemas.openxmlformats.org/officeDocument/2006/relationships/customXml" Target="../../customXml/item23.xml"/><Relationship Id="rId47" Type="http://schemas.openxmlformats.org/officeDocument/2006/relationships/customXml" Target="../../customXml/item50.xml"/><Relationship Id="rId50" Type="http://schemas.openxmlformats.org/officeDocument/2006/relationships/customXml" Target="../../customXml/item2.xml"/><Relationship Id="rId55" Type="http://schemas.openxmlformats.org/officeDocument/2006/relationships/customXml" Target="../../customXml/item5.xml"/><Relationship Id="rId63" Type="http://schemas.openxmlformats.org/officeDocument/2006/relationships/customXml" Target="../../customXml/item139.xml"/><Relationship Id="rId68" Type="http://schemas.openxmlformats.org/officeDocument/2006/relationships/customXml" Target="../../customXml/item186.xml"/><Relationship Id="rId76" Type="http://schemas.openxmlformats.org/officeDocument/2006/relationships/customXml" Target="../../customXml/item70.xml"/><Relationship Id="rId84" Type="http://schemas.openxmlformats.org/officeDocument/2006/relationships/image" Target="../media/image12.jpeg"/><Relationship Id="rId89" Type="http://schemas.openxmlformats.org/officeDocument/2006/relationships/image" Target="../media/image17.png"/><Relationship Id="rId7" Type="http://schemas.openxmlformats.org/officeDocument/2006/relationships/customXml" Target="../../customXml/item85.xml"/><Relationship Id="rId71" Type="http://schemas.openxmlformats.org/officeDocument/2006/relationships/customXml" Target="../../customXml/item41.xml"/><Relationship Id="rId92" Type="http://schemas.openxmlformats.org/officeDocument/2006/relationships/image" Target="../media/image19.png"/><Relationship Id="rId2" Type="http://schemas.openxmlformats.org/officeDocument/2006/relationships/customXml" Target="../../customXml/item32.xml"/><Relationship Id="rId16" Type="http://schemas.openxmlformats.org/officeDocument/2006/relationships/customXml" Target="../../customXml/item28.xml"/><Relationship Id="rId29" Type="http://schemas.openxmlformats.org/officeDocument/2006/relationships/customXml" Target="../../customXml/item123.xml"/><Relationship Id="rId11" Type="http://schemas.openxmlformats.org/officeDocument/2006/relationships/customXml" Target="../../customXml/item45.xml"/><Relationship Id="rId24" Type="http://schemas.openxmlformats.org/officeDocument/2006/relationships/customXml" Target="../../customXml/item189.xml"/><Relationship Id="rId32" Type="http://schemas.openxmlformats.org/officeDocument/2006/relationships/customXml" Target="../../customXml/item106.xml"/><Relationship Id="rId37" Type="http://schemas.openxmlformats.org/officeDocument/2006/relationships/customXml" Target="../../customXml/item90.xml"/><Relationship Id="rId40" Type="http://schemas.openxmlformats.org/officeDocument/2006/relationships/customXml" Target="../../customXml/item148.xml"/><Relationship Id="rId45" Type="http://schemas.openxmlformats.org/officeDocument/2006/relationships/customXml" Target="../../customXml/item52.xml"/><Relationship Id="rId53" Type="http://schemas.openxmlformats.org/officeDocument/2006/relationships/customXml" Target="../../customXml/item158.xml"/><Relationship Id="rId58" Type="http://schemas.openxmlformats.org/officeDocument/2006/relationships/customXml" Target="../../customXml/item95.xml"/><Relationship Id="rId66" Type="http://schemas.openxmlformats.org/officeDocument/2006/relationships/customXml" Target="../../customXml/item150.xml"/><Relationship Id="rId74" Type="http://schemas.openxmlformats.org/officeDocument/2006/relationships/customXml" Target="../../customXml/item173.xml"/><Relationship Id="rId79" Type="http://schemas.openxmlformats.org/officeDocument/2006/relationships/image" Target="../media/image7.png"/><Relationship Id="rId87" Type="http://schemas.openxmlformats.org/officeDocument/2006/relationships/image" Target="../media/image15.jpeg"/><Relationship Id="rId5" Type="http://schemas.openxmlformats.org/officeDocument/2006/relationships/customXml" Target="../../customXml/item196.xml"/><Relationship Id="rId61" Type="http://schemas.openxmlformats.org/officeDocument/2006/relationships/customXml" Target="../../customXml/item105.xml"/><Relationship Id="rId82" Type="http://schemas.openxmlformats.org/officeDocument/2006/relationships/image" Target="../media/image10.png"/><Relationship Id="rId90" Type="http://schemas.openxmlformats.org/officeDocument/2006/relationships/image" Target="../media/image18.png"/><Relationship Id="rId95" Type="http://schemas.openxmlformats.org/officeDocument/2006/relationships/image" Target="../media/image21.png"/><Relationship Id="rId19" Type="http://schemas.openxmlformats.org/officeDocument/2006/relationships/customXml" Target="../../customXml/item53.xml"/><Relationship Id="rId14" Type="http://schemas.openxmlformats.org/officeDocument/2006/relationships/customXml" Target="../../customXml/item163.xml"/><Relationship Id="rId22" Type="http://schemas.openxmlformats.org/officeDocument/2006/relationships/customXml" Target="../../customXml/item96.xml"/><Relationship Id="rId27" Type="http://schemas.openxmlformats.org/officeDocument/2006/relationships/customXml" Target="../../customXml/item15.xml"/><Relationship Id="rId30" Type="http://schemas.openxmlformats.org/officeDocument/2006/relationships/customXml" Target="../../customXml/item94.xml"/><Relationship Id="rId35" Type="http://schemas.openxmlformats.org/officeDocument/2006/relationships/customXml" Target="../../customXml/item78.xml"/><Relationship Id="rId43" Type="http://schemas.openxmlformats.org/officeDocument/2006/relationships/customXml" Target="../../customXml/item168.xml"/><Relationship Id="rId48" Type="http://schemas.openxmlformats.org/officeDocument/2006/relationships/customXml" Target="../../customXml/item12.xml"/><Relationship Id="rId56" Type="http://schemas.openxmlformats.org/officeDocument/2006/relationships/customXml" Target="../../customXml/item198.xml"/><Relationship Id="rId64" Type="http://schemas.openxmlformats.org/officeDocument/2006/relationships/customXml" Target="../../customXml/item140.xml"/><Relationship Id="rId69" Type="http://schemas.openxmlformats.org/officeDocument/2006/relationships/customXml" Target="../../customXml/item58.xml"/><Relationship Id="rId77" Type="http://schemas.openxmlformats.org/officeDocument/2006/relationships/slideLayout" Target="../slideLayouts/slideLayout2.xml"/><Relationship Id="rId8" Type="http://schemas.openxmlformats.org/officeDocument/2006/relationships/customXml" Target="../../customXml/item125.xml"/><Relationship Id="rId51" Type="http://schemas.openxmlformats.org/officeDocument/2006/relationships/customXml" Target="../../customXml/item91.xml"/><Relationship Id="rId72" Type="http://schemas.openxmlformats.org/officeDocument/2006/relationships/customXml" Target="../../customXml/item71.xml"/><Relationship Id="rId80" Type="http://schemas.openxmlformats.org/officeDocument/2006/relationships/image" Target="../media/image8.png"/><Relationship Id="rId85" Type="http://schemas.openxmlformats.org/officeDocument/2006/relationships/image" Target="../media/image13.jpeg"/><Relationship Id="rId93" Type="http://schemas.openxmlformats.org/officeDocument/2006/relationships/image" Target="../media/image23.png"/><Relationship Id="rId3" Type="http://schemas.openxmlformats.org/officeDocument/2006/relationships/customXml" Target="../../customXml/item146.xml"/><Relationship Id="rId12" Type="http://schemas.openxmlformats.org/officeDocument/2006/relationships/customXml" Target="../../customXml/item84.xml"/><Relationship Id="rId17" Type="http://schemas.openxmlformats.org/officeDocument/2006/relationships/customXml" Target="../../customXml/item67.xml"/><Relationship Id="rId25" Type="http://schemas.openxmlformats.org/officeDocument/2006/relationships/customXml" Target="../../customXml/item31.xml"/><Relationship Id="rId33" Type="http://schemas.openxmlformats.org/officeDocument/2006/relationships/customXml" Target="../../customXml/item133.xml"/><Relationship Id="rId38" Type="http://schemas.openxmlformats.org/officeDocument/2006/relationships/customXml" Target="../../customXml/item17.xml"/><Relationship Id="rId46" Type="http://schemas.openxmlformats.org/officeDocument/2006/relationships/customXml" Target="../../customXml/item111.xml"/><Relationship Id="rId59" Type="http://schemas.openxmlformats.org/officeDocument/2006/relationships/customXml" Target="../../customXml/item167.xml"/><Relationship Id="rId67" Type="http://schemas.openxmlformats.org/officeDocument/2006/relationships/customXml" Target="../../customXml/item72.xml"/><Relationship Id="rId20" Type="http://schemas.openxmlformats.org/officeDocument/2006/relationships/customXml" Target="../../customXml/item93.xml"/><Relationship Id="rId41" Type="http://schemas.openxmlformats.org/officeDocument/2006/relationships/customXml" Target="../../customXml/item30.xml"/><Relationship Id="rId54" Type="http://schemas.openxmlformats.org/officeDocument/2006/relationships/customXml" Target="../../customXml/item128.xml"/><Relationship Id="rId62" Type="http://schemas.openxmlformats.org/officeDocument/2006/relationships/customXml" Target="../../customXml/item174.xml"/><Relationship Id="rId70" Type="http://schemas.openxmlformats.org/officeDocument/2006/relationships/customXml" Target="../../customXml/item113.xml"/><Relationship Id="rId75" Type="http://schemas.openxmlformats.org/officeDocument/2006/relationships/customXml" Target="../../customXml/item77.xml"/><Relationship Id="rId83" Type="http://schemas.openxmlformats.org/officeDocument/2006/relationships/image" Target="../media/image11.png"/><Relationship Id="rId88" Type="http://schemas.openxmlformats.org/officeDocument/2006/relationships/image" Target="../media/image16.jpeg"/><Relationship Id="rId91" Type="http://schemas.openxmlformats.org/officeDocument/2006/relationships/image" Target="../media/image22.emf"/><Relationship Id="rId96" Type="http://schemas.microsoft.com/office/2007/relationships/hdphoto" Target="../media/hdphoto2.wdp"/><Relationship Id="rId1" Type="http://schemas.openxmlformats.org/officeDocument/2006/relationships/customXml" Target="../../customXml/item49.xml"/><Relationship Id="rId6" Type="http://schemas.openxmlformats.org/officeDocument/2006/relationships/customXml" Target="../../customXml/item47.xml"/><Relationship Id="rId15" Type="http://schemas.openxmlformats.org/officeDocument/2006/relationships/customXml" Target="../../customXml/item187.xml"/><Relationship Id="rId23" Type="http://schemas.openxmlformats.org/officeDocument/2006/relationships/customXml" Target="../../customXml/item166.xml"/><Relationship Id="rId28" Type="http://schemas.openxmlformats.org/officeDocument/2006/relationships/customXml" Target="../../customXml/item59.xml"/><Relationship Id="rId36" Type="http://schemas.openxmlformats.org/officeDocument/2006/relationships/customXml" Target="../../customXml/item129.xml"/><Relationship Id="rId49" Type="http://schemas.openxmlformats.org/officeDocument/2006/relationships/customXml" Target="../../customXml/item14.xml"/><Relationship Id="rId57" Type="http://schemas.openxmlformats.org/officeDocument/2006/relationships/customXml" Target="../../customXml/item76.xml"/><Relationship Id="rId10" Type="http://schemas.openxmlformats.org/officeDocument/2006/relationships/customXml" Target="../../customXml/item195.xml"/><Relationship Id="rId31" Type="http://schemas.openxmlformats.org/officeDocument/2006/relationships/customXml" Target="../../customXml/item149.xml"/><Relationship Id="rId44" Type="http://schemas.openxmlformats.org/officeDocument/2006/relationships/customXml" Target="../../customXml/item157.xml"/><Relationship Id="rId52" Type="http://schemas.openxmlformats.org/officeDocument/2006/relationships/customXml" Target="../../customXml/item11.xml"/><Relationship Id="rId60" Type="http://schemas.openxmlformats.org/officeDocument/2006/relationships/customXml" Target="../../customXml/item13.xml"/><Relationship Id="rId65" Type="http://schemas.openxmlformats.org/officeDocument/2006/relationships/customXml" Target="../../customXml/item51.xml"/><Relationship Id="rId73" Type="http://schemas.openxmlformats.org/officeDocument/2006/relationships/customXml" Target="../../customXml/item114.xml"/><Relationship Id="rId78" Type="http://schemas.openxmlformats.org/officeDocument/2006/relationships/image" Target="../media/image6.png"/><Relationship Id="rId81" Type="http://schemas.openxmlformats.org/officeDocument/2006/relationships/image" Target="../media/image9.png"/><Relationship Id="rId86" Type="http://schemas.openxmlformats.org/officeDocument/2006/relationships/image" Target="../media/image14.jpeg"/><Relationship Id="rId94" Type="http://schemas.microsoft.com/office/2007/relationships/hdphoto" Target="../media/hdphoto3.wdp"/><Relationship Id="rId4" Type="http://schemas.openxmlformats.org/officeDocument/2006/relationships/customXml" Target="../../customXml/item48.xml"/><Relationship Id="rId9" Type="http://schemas.openxmlformats.org/officeDocument/2006/relationships/customXml" Target="../../customXml/item16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microsoft.com/office/2007/relationships/hdphoto" Target="../media/hdphoto2.wdp"/><Relationship Id="rId3" Type="http://schemas.openxmlformats.org/officeDocument/2006/relationships/customXml" Target="../../customXml/item19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.png"/><Relationship Id="rId17" Type="http://schemas.openxmlformats.org/officeDocument/2006/relationships/image" Target="../media/image21.png"/><Relationship Id="rId2" Type="http://schemas.openxmlformats.org/officeDocument/2006/relationships/customXml" Target="../../customXml/item164.xml"/><Relationship Id="rId16" Type="http://schemas.microsoft.com/office/2007/relationships/hdphoto" Target="../media/hdphoto3.wdp"/><Relationship Id="rId1" Type="http://schemas.openxmlformats.org/officeDocument/2006/relationships/customXml" Target="../../customXml/item131.xml"/><Relationship Id="rId6" Type="http://schemas.openxmlformats.org/officeDocument/2006/relationships/customXml" Target="../../customXml/item127.xml"/><Relationship Id="rId11" Type="http://schemas.openxmlformats.org/officeDocument/2006/relationships/image" Target="../media/image9.png"/><Relationship Id="rId5" Type="http://schemas.openxmlformats.org/officeDocument/2006/relationships/customXml" Target="../../customXml/item199.xml"/><Relationship Id="rId15" Type="http://schemas.openxmlformats.org/officeDocument/2006/relationships/image" Target="../media/image23.png"/><Relationship Id="rId10" Type="http://schemas.openxmlformats.org/officeDocument/2006/relationships/image" Target="../media/image8.png"/><Relationship Id="rId19" Type="http://schemas.openxmlformats.org/officeDocument/2006/relationships/image" Target="../media/image24.png"/><Relationship Id="rId4" Type="http://schemas.openxmlformats.org/officeDocument/2006/relationships/customXml" Target="../../customXml/item88.xml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50"/>
          <a:stretch/>
        </p:blipFill>
        <p:spPr>
          <a:xfrm>
            <a:off x="7620" y="15240"/>
            <a:ext cx="9144000" cy="3794760"/>
          </a:xfrm>
          <a:prstGeom prst="rect">
            <a:avLst/>
          </a:prstGeom>
          <a:effectLst>
            <a:glow rad="127000">
              <a:schemeClr val="accent1">
                <a:alpha val="11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7620" y="1254204"/>
            <a:ext cx="9136380" cy="110799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6600" b="1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94510" y="2957899"/>
            <a:ext cx="5562600" cy="699701"/>
            <a:chOff x="2286000" y="2957899"/>
            <a:chExt cx="5562600" cy="699701"/>
          </a:xfrm>
        </p:grpSpPr>
        <p:sp>
          <p:nvSpPr>
            <p:cNvPr id="7" name="Rectangle 6"/>
            <p:cNvSpPr/>
            <p:nvPr/>
          </p:nvSpPr>
          <p:spPr>
            <a:xfrm>
              <a:off x="2286000" y="2957899"/>
              <a:ext cx="5562600" cy="69970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tent"/>
            <p:cNvSpPr/>
            <p:nvPr>
              <p:custDataLst>
                <p:custData r:id="rId1"/>
              </p:custDataLst>
            </p:nvPr>
          </p:nvSpPr>
          <p:spPr>
            <a:xfrm>
              <a:off x="6762646" y="3161091"/>
              <a:ext cx="704954" cy="267909"/>
            </a:xfrm>
            <a:prstGeom prst="roundRect">
              <a:avLst>
                <a:gd name="adj" fmla="val 28629"/>
              </a:avLst>
            </a:prstGeom>
            <a:solidFill>
              <a:srgbClr val="00B050"/>
            </a:solidFill>
            <a:ln w="3175">
              <a:noFill/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Segoe UI Semibold" panose="020B0702040204020203" pitchFamily="34" charset="0"/>
                  <a:cs typeface="Segoe UI" pitchFamily="34" charset="0"/>
                </a:rPr>
                <a:t>Go</a:t>
              </a:r>
              <a:endParaRPr lang="en-US" sz="1050" dirty="0">
                <a:solidFill>
                  <a:schemeClr val="bg1"/>
                </a:solidFill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594315" y="3161091"/>
              <a:ext cx="3654085" cy="276999"/>
              <a:chOff x="3965916" y="3161091"/>
              <a:chExt cx="3654085" cy="276999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965916" y="3161091"/>
                <a:ext cx="3654085" cy="276999"/>
                <a:chOff x="3758337" y="3115371"/>
                <a:chExt cx="3654085" cy="276999"/>
              </a:xfrm>
            </p:grpSpPr>
            <p:sp>
              <p:nvSpPr>
                <p:cNvPr id="114" name="TextBox 113"/>
                <p:cNvSpPr txBox="1"/>
                <p:nvPr/>
              </p:nvSpPr>
              <p:spPr>
                <a:xfrm>
                  <a:off x="3758337" y="3115371"/>
                  <a:ext cx="182879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Grocery shopping day </a:t>
                  </a:r>
                  <a:endPara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pic>
              <p:nvPicPr>
                <p:cNvPr id="129" name="Icon" descr="C:\Users\t-dantay\Documents\First24\calendar1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87337" y="3154680"/>
                  <a:ext cx="225085" cy="228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8" name="Content"/>
              <p:cNvSpPr/>
              <p:nvPr>
                <p:custDataLst>
                  <p:custData r:id="rId2"/>
                </p:custDataLst>
              </p:nvPr>
            </p:nvSpPr>
            <p:spPr>
              <a:xfrm>
                <a:off x="5870916" y="3161092"/>
                <a:ext cx="1451312" cy="267908"/>
              </a:xfrm>
              <a:prstGeom prst="roundRect">
                <a:avLst>
                  <a:gd name="adj" fmla="val 14408"/>
                </a:avLst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lIns="91440" tIns="0" rIns="91440" bIns="9144" rtlCol="0" anchor="ctr">
                <a:no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04/ 14 / 17, Thursday</a:t>
                </a:r>
                <a:endPara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157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76200" y="685964"/>
            <a:ext cx="8972674" cy="6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WebBrowser"/>
          <p:cNvGrpSpPr/>
          <p:nvPr>
            <p:custDataLst>
              <p:custData r:id="rId1"/>
            </p:custDataLst>
          </p:nvPr>
        </p:nvGrpSpPr>
        <p:grpSpPr>
          <a:xfrm>
            <a:off x="-18926" y="804"/>
            <a:ext cx="9144000" cy="6858000"/>
            <a:chOff x="0" y="0"/>
            <a:chExt cx="9144000" cy="6858000"/>
          </a:xfrm>
          <a:noFill/>
        </p:grpSpPr>
        <p:sp>
          <p:nvSpPr>
            <p:cNvPr id="17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  <a:grpFill/>
          </p:grpSpPr>
          <p:sp>
            <p:nvSpPr>
              <p:cNvPr id="43" name="Oval 42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Left Arrow 43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  <a:grpFill/>
          </p:grpSpPr>
          <p:sp>
            <p:nvSpPr>
              <p:cNvPr id="41" name="Oval 40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  <a:grpFill/>
          </p:grpSpPr>
          <p:cxnSp>
            <p:nvCxnSpPr>
              <p:cNvPr id="3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3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3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  <a:grpFill/>
          </p:grpSpPr>
          <p:pic>
            <p:nvPicPr>
              <p:cNvPr id="33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4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5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  <a:grpFill/>
          </p:grpSpPr>
          <p:sp>
            <p:nvSpPr>
              <p:cNvPr id="25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http://www.url.com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  <a:grpFill/>
            </p:grpSpPr>
            <p:pic>
              <p:nvPicPr>
                <p:cNvPr id="27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8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9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grpFill/>
                <a:extLst/>
              </p:spPr>
            </p:pic>
            <p:grpSp>
              <p:nvGrpSpPr>
                <p:cNvPr id="30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  <a:grpFill/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99" name="DownArrow"/>
          <p:cNvSpPr>
            <a:spLocks/>
          </p:cNvSpPr>
          <p:nvPr/>
        </p:nvSpPr>
        <p:spPr bwMode="auto">
          <a:xfrm rot="5400000">
            <a:off x="2987040" y="3021984"/>
            <a:ext cx="45719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4" name="DownArrow"/>
          <p:cNvSpPr>
            <a:spLocks/>
          </p:cNvSpPr>
          <p:nvPr/>
        </p:nvSpPr>
        <p:spPr bwMode="auto">
          <a:xfrm rot="5400000">
            <a:off x="1607869" y="3055669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5" name="DownArrow"/>
          <p:cNvSpPr>
            <a:spLocks/>
          </p:cNvSpPr>
          <p:nvPr/>
        </p:nvSpPr>
        <p:spPr bwMode="auto">
          <a:xfrm rot="5400000">
            <a:off x="1607869" y="28117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9" name="DownArrow"/>
          <p:cNvSpPr>
            <a:spLocks/>
          </p:cNvSpPr>
          <p:nvPr/>
        </p:nvSpPr>
        <p:spPr bwMode="auto">
          <a:xfrm rot="5400000">
            <a:off x="1607869" y="25831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680319"/>
            <a:ext cx="1656231" cy="1072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29735" y="5419698"/>
            <a:ext cx="1072446" cy="1593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680319"/>
            <a:ext cx="1608300" cy="1072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680319"/>
            <a:ext cx="1600591" cy="1062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7" b="11141"/>
          <a:stretch/>
        </p:blipFill>
        <p:spPr>
          <a:xfrm>
            <a:off x="7315200" y="5682811"/>
            <a:ext cx="1526383" cy="1069953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304800" y="685800"/>
            <a:ext cx="2549870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3600" b="1" dirty="0">
              <a:solidFill>
                <a:srgbClr val="00B050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graphicFrame>
        <p:nvGraphicFramePr>
          <p:cNvPr id="96" name="Table"/>
          <p:cNvGraphicFramePr>
            <a:graphicFrameLocks noGrp="1"/>
          </p:cNvGraphicFramePr>
          <p:nvPr>
            <p:custDataLst>
              <p:custData r:id="rId2"/>
            </p:custDataLst>
            <p:extLst>
              <p:ext uri="{D42A27DB-BD31-4B8C-83A1-F6EECF244321}">
                <p14:modId xmlns:p14="http://schemas.microsoft.com/office/powerpoint/2010/main" val="2045027063"/>
              </p:ext>
            </p:extLst>
          </p:nvPr>
        </p:nvGraphicFramePr>
        <p:xfrm>
          <a:off x="1676400" y="2057400"/>
          <a:ext cx="7162800" cy="2352843"/>
        </p:xfrm>
        <a:graphic>
          <a:graphicData uri="http://schemas.openxmlformats.org/drawingml/2006/table">
            <a:tbl>
              <a:tblPr firstRow="1">
                <a:effectLst/>
                <a:tableStyleId>{8EC20E35-A176-4012-BC5E-935CFFF8708E}</a:tableStyleId>
              </a:tblPr>
              <a:tblGrid>
                <a:gridCol w="304800"/>
                <a:gridCol w="533400"/>
                <a:gridCol w="914400"/>
                <a:gridCol w="914400"/>
                <a:gridCol w="852739"/>
                <a:gridCol w="899861"/>
                <a:gridCol w="914400"/>
                <a:gridCol w="914400"/>
                <a:gridCol w="914400"/>
              </a:tblGrid>
              <a:tr h="367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 smtClean="0">
                        <a:solidFill>
                          <a:srgbClr val="00C891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Meal #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Fri</a:t>
                      </a:r>
                      <a:r>
                        <a:rPr lang="en-US" sz="9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4/14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Sat 4/15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Sun 4/16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 4/17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Tue 4/18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Wed 4/19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Thur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4/20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8211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Meal </a:t>
                      </a:r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#1</a:t>
                      </a:r>
                      <a:endParaRPr kumimoji="0" lang="en-US" sz="7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41158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Meal</a:t>
                      </a:r>
                      <a:r>
                        <a:rPr kumimoji="0" lang="en-US" sz="700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#2</a:t>
                      </a:r>
                      <a:endParaRPr kumimoji="0" lang="en-US" sz="7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955842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Meal</a:t>
                      </a:r>
                      <a:r>
                        <a:rPr kumimoji="0" lang="en-US" sz="700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#3</a:t>
                      </a:r>
                      <a:endParaRPr kumimoji="0" lang="en-US" sz="7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5" name="Group 44"/>
          <p:cNvGrpSpPr/>
          <p:nvPr/>
        </p:nvGrpSpPr>
        <p:grpSpPr>
          <a:xfrm>
            <a:off x="1707312" y="2110325"/>
            <a:ext cx="247900" cy="1158795"/>
            <a:chOff x="1733300" y="2119163"/>
            <a:chExt cx="247900" cy="1158795"/>
          </a:xfrm>
        </p:grpSpPr>
        <p:grpSp>
          <p:nvGrpSpPr>
            <p:cNvPr id="97" name="Group 96"/>
            <p:cNvGrpSpPr/>
            <p:nvPr/>
          </p:nvGrpSpPr>
          <p:grpSpPr>
            <a:xfrm>
              <a:off x="1733300" y="2119163"/>
              <a:ext cx="247900" cy="1158795"/>
              <a:chOff x="1828800" y="2133600"/>
              <a:chExt cx="247900" cy="1158795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30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28800" y="2133600"/>
                <a:ext cx="247900" cy="228600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31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68862" y="3138637"/>
                <a:ext cx="167776" cy="153758"/>
              </a:xfrm>
              <a:prstGeom prst="rect">
                <a:avLst/>
              </a:prstGeom>
            </p:spPr>
          </p:pic>
        </p:grp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1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2514600"/>
              <a:ext cx="167776" cy="153758"/>
            </a:xfrm>
            <a:prstGeom prst="rect">
              <a:avLst/>
            </a:prstGeom>
          </p:spPr>
        </p:pic>
      </p:grpSp>
      <p:sp>
        <p:nvSpPr>
          <p:cNvPr id="255" name="Scrollbar"/>
          <p:cNvSpPr/>
          <p:nvPr/>
        </p:nvSpPr>
        <p:spPr bwMode="auto">
          <a:xfrm>
            <a:off x="1524000" y="3662128"/>
            <a:ext cx="45719" cy="452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pic>
        <p:nvPicPr>
          <p:cNvPr id="212" name="Picture 211"/>
          <p:cNvPicPr>
            <a:picLocks noChangeAspect="1"/>
          </p:cNvPicPr>
          <p:nvPr/>
        </p:nvPicPr>
        <p:blipFill>
          <a:blip r:embed="rId3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600" y="3580042"/>
            <a:ext cx="167776" cy="153758"/>
          </a:xfrm>
          <a:prstGeom prst="rect">
            <a:avLst/>
          </a:prstGeom>
        </p:spPr>
      </p:pic>
      <p:sp>
        <p:nvSpPr>
          <p:cNvPr id="215" name="DownArrow"/>
          <p:cNvSpPr>
            <a:spLocks/>
          </p:cNvSpPr>
          <p:nvPr/>
        </p:nvSpPr>
        <p:spPr bwMode="auto">
          <a:xfrm rot="5400000">
            <a:off x="4803643" y="1632467"/>
            <a:ext cx="60862" cy="85451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grpSp>
        <p:nvGrpSpPr>
          <p:cNvPr id="216" name="StickyNote"/>
          <p:cNvGrpSpPr/>
          <p:nvPr>
            <p:custDataLst>
              <p:custData r:id="rId3"/>
            </p:custDataLst>
          </p:nvPr>
        </p:nvGrpSpPr>
        <p:grpSpPr>
          <a:xfrm>
            <a:off x="4997352" y="3809902"/>
            <a:ext cx="1860647" cy="1485673"/>
            <a:chOff x="3886199" y="2629127"/>
            <a:chExt cx="1860647" cy="1485673"/>
          </a:xfrm>
        </p:grpSpPr>
        <p:sp>
          <p:nvSpPr>
            <p:cNvPr id="217" name="Content"/>
            <p:cNvSpPr>
              <a:spLocks/>
            </p:cNvSpPr>
            <p:nvPr/>
          </p:nvSpPr>
          <p:spPr>
            <a:xfrm>
              <a:off x="3886199" y="2743200"/>
              <a:ext cx="1860647" cy="1371600"/>
            </a:xfrm>
            <a:prstGeom prst="rect">
              <a:avLst/>
            </a:prstGeom>
            <a:gradFill>
              <a:gsLst>
                <a:gs pos="100000">
                  <a:srgbClr val="FFFF89"/>
                </a:gs>
                <a:gs pos="0">
                  <a:srgbClr val="FFFF99"/>
                </a:gs>
              </a:gsLst>
              <a:lin ang="5400000" scaled="0"/>
            </a:gra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137160" rIns="91440" bIns="45720" rtlCol="0" anchor="t" anchorCtr="0">
              <a:normAutofit/>
            </a:bodyPr>
            <a:lstStyle/>
            <a:p>
              <a:r>
                <a:rPr lang="en-US" sz="1200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E</a:t>
              </a:r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mpty grid rendered for week starting from the selected ‘</a:t>
              </a:r>
              <a:r>
                <a:rPr lang="en-US" sz="1200" dirty="0" err="1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StartDate</a:t>
              </a:r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’</a:t>
              </a:r>
            </a:p>
          </p:txBody>
        </p:sp>
        <p:sp>
          <p:nvSpPr>
            <p:cNvPr id="218" name="Tape"/>
            <p:cNvSpPr>
              <a:spLocks/>
            </p:cNvSpPr>
            <p:nvPr/>
          </p:nvSpPr>
          <p:spPr>
            <a:xfrm rot="401918">
              <a:off x="4534609" y="2629127"/>
              <a:ext cx="563828" cy="215444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10310" y="1371600"/>
            <a:ext cx="8645531" cy="609600"/>
            <a:chOff x="210310" y="1371600"/>
            <a:chExt cx="8645531" cy="609600"/>
          </a:xfrm>
        </p:grpSpPr>
        <p:sp>
          <p:nvSpPr>
            <p:cNvPr id="73" name="Rectangle 72"/>
            <p:cNvSpPr/>
            <p:nvPr/>
          </p:nvSpPr>
          <p:spPr>
            <a:xfrm>
              <a:off x="210310" y="1371600"/>
              <a:ext cx="8645531" cy="609600"/>
            </a:xfrm>
            <a:prstGeom prst="rect">
              <a:avLst/>
            </a:prstGeom>
            <a:solidFill>
              <a:srgbClr val="BCE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90600" y="1505915"/>
              <a:ext cx="1981200" cy="338554"/>
            </a:xfrm>
            <a:prstGeom prst="rect">
              <a:avLst/>
            </a:prstGeom>
            <a:solidFill>
              <a:srgbClr val="BCE292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</a:rPr>
                <a:t>Apr 14 – 20, 2017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1560892"/>
              <a:ext cx="2286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1000" y="1560892"/>
              <a:ext cx="2286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10" name="Content"/>
            <p:cNvSpPr/>
            <p:nvPr>
              <p:custDataLst>
                <p:custData r:id="rId15"/>
              </p:custDataLst>
            </p:nvPr>
          </p:nvSpPr>
          <p:spPr>
            <a:xfrm>
              <a:off x="5029200" y="1541238"/>
              <a:ext cx="704954" cy="267908"/>
            </a:xfrm>
            <a:prstGeom prst="roundRect">
              <a:avLst>
                <a:gd name="adj" fmla="val 2862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  <a:cs typeface="Segoe UI" pitchFamily="34" charset="0"/>
                </a:rPr>
                <a:t>Today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sp>
          <p:nvSpPr>
            <p:cNvPr id="213" name="Content"/>
            <p:cNvSpPr/>
            <p:nvPr>
              <p:custDataLst>
                <p:custData r:id="rId16"/>
              </p:custDataLst>
            </p:nvPr>
          </p:nvSpPr>
          <p:spPr>
            <a:xfrm>
              <a:off x="4114800" y="1541238"/>
              <a:ext cx="838593" cy="267908"/>
            </a:xfrm>
            <a:prstGeom prst="roundRect">
              <a:avLst>
                <a:gd name="adj" fmla="val 14408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  <a:cs typeface="Segoe UI" pitchFamily="34" charset="0"/>
                </a:rPr>
                <a:t>Weekly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3346893" y="1527882"/>
              <a:ext cx="767907" cy="261610"/>
            </a:xfrm>
            <a:prstGeom prst="rect">
              <a:avLst/>
            </a:prstGeom>
            <a:solidFill>
              <a:srgbClr val="BCE292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</a:rPr>
                <a:t>Navigate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</a:endParaRPr>
            </a:p>
          </p:txBody>
        </p:sp>
        <p:sp>
          <p:nvSpPr>
            <p:cNvPr id="142" name="Content"/>
            <p:cNvSpPr/>
            <p:nvPr>
              <p:custDataLst>
                <p:custData r:id="rId17"/>
              </p:custDataLst>
            </p:nvPr>
          </p:nvSpPr>
          <p:spPr>
            <a:xfrm>
              <a:off x="7924800" y="1542446"/>
              <a:ext cx="704954" cy="267908"/>
            </a:xfrm>
            <a:prstGeom prst="roundRect">
              <a:avLst>
                <a:gd name="adj" fmla="val 28629"/>
              </a:avLst>
            </a:prstGeom>
            <a:solidFill>
              <a:srgbClr val="00B050"/>
            </a:solidFill>
            <a:ln w="3175">
              <a:noFill/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" pitchFamily="34" charset="0"/>
                </a:rPr>
                <a:t>Save</a:t>
              </a: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222692" y="2057400"/>
            <a:ext cx="1377508" cy="3505200"/>
            <a:chOff x="222692" y="2057400"/>
            <a:chExt cx="1377508" cy="3505200"/>
          </a:xfrm>
        </p:grpSpPr>
        <p:grpSp>
          <p:nvGrpSpPr>
            <p:cNvPr id="148" name="Group 147"/>
            <p:cNvGrpSpPr/>
            <p:nvPr/>
          </p:nvGrpSpPr>
          <p:grpSpPr>
            <a:xfrm>
              <a:off x="222692" y="2057400"/>
              <a:ext cx="1377508" cy="3505200"/>
              <a:chOff x="371822" y="2057400"/>
              <a:chExt cx="1228378" cy="3505200"/>
            </a:xfrm>
            <a:solidFill>
              <a:srgbClr val="BCE292"/>
            </a:solidFill>
          </p:grpSpPr>
          <p:sp>
            <p:nvSpPr>
              <p:cNvPr id="157" name="Background"/>
              <p:cNvSpPr/>
              <p:nvPr/>
            </p:nvSpPr>
            <p:spPr>
              <a:xfrm>
                <a:off x="371822" y="2057400"/>
                <a:ext cx="1228378" cy="3505200"/>
              </a:xfrm>
              <a:prstGeom prst="rect">
                <a:avLst/>
              </a:prstGeom>
              <a:solidFill>
                <a:srgbClr val="BCE292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Content"/>
              <p:cNvSpPr/>
              <p:nvPr>
                <p:custDataLst>
                  <p:custData r:id="rId12"/>
                </p:custDataLst>
              </p:nvPr>
            </p:nvSpPr>
            <p:spPr>
              <a:xfrm>
                <a:off x="371822" y="2362200"/>
                <a:ext cx="1228378" cy="267908"/>
              </a:xfrm>
              <a:prstGeom prst="roundRect">
                <a:avLst>
                  <a:gd name="adj" fmla="val 0"/>
                </a:avLst>
              </a:prstGeom>
              <a:grp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lIns="91440" tIns="0" rIns="91440" bIns="9144" rtlCol="0" anchor="ctr">
                <a:noAutofit/>
              </a:bodyPr>
              <a:lstStyle/>
              <a:p>
                <a:r>
                  <a:rPr 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Breakfast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9" name="Title"/>
              <p:cNvSpPr txBox="1"/>
              <p:nvPr/>
            </p:nvSpPr>
            <p:spPr>
              <a:xfrm>
                <a:off x="381000" y="2108284"/>
                <a:ext cx="1162211" cy="2308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Select Dishes</a:t>
                </a:r>
                <a:endParaRPr 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Content"/>
              <p:cNvSpPr/>
              <p:nvPr>
                <p:custDataLst>
                  <p:custData r:id="rId13"/>
                </p:custDataLst>
              </p:nvPr>
            </p:nvSpPr>
            <p:spPr>
              <a:xfrm>
                <a:off x="371822" y="2627692"/>
                <a:ext cx="1228378" cy="267908"/>
              </a:xfrm>
              <a:prstGeom prst="roundRect">
                <a:avLst>
                  <a:gd name="adj" fmla="val 0"/>
                </a:avLst>
              </a:prstGeom>
              <a:grp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lIns="91440" tIns="0" rIns="91440" bIns="9144" rtlCol="0" anchor="ctr">
                <a:noAutofit/>
              </a:bodyPr>
              <a:lstStyle/>
              <a:p>
                <a:r>
                  <a:rPr 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Lunch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1" name="Content"/>
              <p:cNvSpPr/>
              <p:nvPr>
                <p:custDataLst>
                  <p:custData r:id="rId14"/>
                </p:custDataLst>
              </p:nvPr>
            </p:nvSpPr>
            <p:spPr>
              <a:xfrm>
                <a:off x="371822" y="2895600"/>
                <a:ext cx="1228378" cy="267908"/>
              </a:xfrm>
              <a:prstGeom prst="roundRect">
                <a:avLst>
                  <a:gd name="adj" fmla="val 0"/>
                </a:avLst>
              </a:prstGeom>
              <a:solidFill>
                <a:srgbClr val="D6EDBD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lIns="91440" tIns="0" rIns="91440" bIns="9144" rtlCol="0" anchor="ctr">
                <a:noAutofit/>
              </a:bodyPr>
              <a:lstStyle/>
              <a:p>
                <a:r>
                  <a:rPr lang="en-US" sz="9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Dinner</a:t>
                </a:r>
                <a:endPara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2" name="DownArrow"/>
              <p:cNvSpPr>
                <a:spLocks/>
              </p:cNvSpPr>
              <p:nvPr/>
            </p:nvSpPr>
            <p:spPr bwMode="auto">
              <a:xfrm rot="5400000">
                <a:off x="1455469" y="2446069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  <p:sp>
            <p:nvSpPr>
              <p:cNvPr id="163" name="DownArrow"/>
              <p:cNvSpPr>
                <a:spLocks/>
              </p:cNvSpPr>
              <p:nvPr/>
            </p:nvSpPr>
            <p:spPr bwMode="auto">
              <a:xfrm rot="5400000">
                <a:off x="1455469" y="2979469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  <p:sp>
            <p:nvSpPr>
              <p:cNvPr id="164" name="DownArrow"/>
              <p:cNvSpPr>
                <a:spLocks/>
              </p:cNvSpPr>
              <p:nvPr/>
            </p:nvSpPr>
            <p:spPr bwMode="auto">
              <a:xfrm rot="5400000">
                <a:off x="1455469" y="2735531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sp>
          <p:nvSpPr>
            <p:cNvPr id="149" name="Content"/>
            <p:cNvSpPr/>
            <p:nvPr>
              <p:custDataLst>
                <p:custData r:id="rId5"/>
              </p:custDataLst>
            </p:nvPr>
          </p:nvSpPr>
          <p:spPr>
            <a:xfrm>
              <a:off x="323091" y="32477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Sweet Corn Soup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Content"/>
            <p:cNvSpPr/>
            <p:nvPr>
              <p:custDataLst>
                <p:custData r:id="rId6"/>
              </p:custDataLst>
            </p:nvPr>
          </p:nvSpPr>
          <p:spPr>
            <a:xfrm>
              <a:off x="323091" y="35525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Dal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Content"/>
            <p:cNvSpPr/>
            <p:nvPr>
              <p:custDataLst>
                <p:custData r:id="rId7"/>
              </p:custDataLst>
            </p:nvPr>
          </p:nvSpPr>
          <p:spPr>
            <a:xfrm>
              <a:off x="323091" y="38573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Sauted</a:t>
              </a:r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Veg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Content"/>
            <p:cNvSpPr/>
            <p:nvPr>
              <p:custDataLst>
                <p:custData r:id="rId8"/>
              </p:custDataLst>
            </p:nvPr>
          </p:nvSpPr>
          <p:spPr>
            <a:xfrm>
              <a:off x="323091" y="41621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Tomatoe</a:t>
              </a:r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Soup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Content"/>
            <p:cNvSpPr/>
            <p:nvPr>
              <p:custDataLst>
                <p:custData r:id="rId9"/>
              </p:custDataLst>
            </p:nvPr>
          </p:nvSpPr>
          <p:spPr>
            <a:xfrm>
              <a:off x="323091" y="44669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Red Sauce Pasta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Content"/>
            <p:cNvSpPr/>
            <p:nvPr>
              <p:custDataLst>
                <p:custData r:id="rId10"/>
              </p:custDataLst>
            </p:nvPr>
          </p:nvSpPr>
          <p:spPr>
            <a:xfrm>
              <a:off x="323090" y="47717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Dabeli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Content"/>
            <p:cNvSpPr/>
            <p:nvPr>
              <p:custDataLst>
                <p:custData r:id="rId11"/>
              </p:custDataLst>
            </p:nvPr>
          </p:nvSpPr>
          <p:spPr>
            <a:xfrm>
              <a:off x="323091" y="50765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Pav</a:t>
              </a:r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Bhaji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Scrollbar"/>
            <p:cNvSpPr/>
            <p:nvPr/>
          </p:nvSpPr>
          <p:spPr bwMode="auto">
            <a:xfrm>
              <a:off x="1524000" y="3662128"/>
              <a:ext cx="45719" cy="45267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8001000" y="838200"/>
            <a:ext cx="814440" cy="457197"/>
            <a:chOff x="8001000" y="838200"/>
            <a:chExt cx="814440" cy="45719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rightnessContrast bright="-100000" contrast="-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0" y="857355"/>
              <a:ext cx="304800" cy="3048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5" cstate="print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rightnessContrast bright="86000" contrast="-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43" t="17885" r="19416" b="19115"/>
            <a:stretch/>
          </p:blipFill>
          <p:spPr>
            <a:xfrm>
              <a:off x="8490619" y="838200"/>
              <a:ext cx="324821" cy="320040"/>
            </a:xfrm>
            <a:prstGeom prst="rect">
              <a:avLst/>
            </a:prstGeom>
          </p:spPr>
        </p:pic>
        <p:sp>
          <p:nvSpPr>
            <p:cNvPr id="165" name="Scrollbar"/>
            <p:cNvSpPr/>
            <p:nvPr/>
          </p:nvSpPr>
          <p:spPr bwMode="auto">
            <a:xfrm flipV="1">
              <a:off x="8001000" y="1249678"/>
              <a:ext cx="304800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sp>
        <p:nvSpPr>
          <p:cNvPr id="166" name="DownArrow"/>
          <p:cNvSpPr>
            <a:spLocks/>
          </p:cNvSpPr>
          <p:nvPr/>
        </p:nvSpPr>
        <p:spPr bwMode="auto">
          <a:xfrm rot="5400000">
            <a:off x="4803643" y="1632467"/>
            <a:ext cx="60862" cy="85451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grpSp>
        <p:nvGrpSpPr>
          <p:cNvPr id="219" name="StickyNote"/>
          <p:cNvGrpSpPr/>
          <p:nvPr>
            <p:custDataLst>
              <p:custData r:id="rId4"/>
            </p:custDataLst>
          </p:nvPr>
        </p:nvGrpSpPr>
        <p:grpSpPr>
          <a:xfrm>
            <a:off x="1371600" y="4915127"/>
            <a:ext cx="1860647" cy="1485673"/>
            <a:chOff x="3886199" y="2629127"/>
            <a:chExt cx="1860647" cy="1485673"/>
          </a:xfrm>
        </p:grpSpPr>
        <p:sp>
          <p:nvSpPr>
            <p:cNvPr id="220" name="Content"/>
            <p:cNvSpPr>
              <a:spLocks/>
            </p:cNvSpPr>
            <p:nvPr/>
          </p:nvSpPr>
          <p:spPr>
            <a:xfrm>
              <a:off x="3886199" y="2743200"/>
              <a:ext cx="1860647" cy="1371600"/>
            </a:xfrm>
            <a:prstGeom prst="rect">
              <a:avLst/>
            </a:prstGeom>
            <a:gradFill>
              <a:gsLst>
                <a:gs pos="100000">
                  <a:srgbClr val="FFFF89"/>
                </a:gs>
                <a:gs pos="0">
                  <a:srgbClr val="FFFF99"/>
                </a:gs>
              </a:gsLst>
              <a:lin ang="5400000" scaled="0"/>
            </a:gra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137160" rIns="91440" bIns="45720" rtlCol="0" anchor="t" anchorCtr="0">
              <a:normAutofit fontScale="85000" lnSpcReduction="20000"/>
            </a:bodyPr>
            <a:lstStyle/>
            <a:p>
              <a:r>
                <a:rPr lang="en-US" sz="1200" dirty="0" err="1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Accordians</a:t>
              </a:r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 for Breakfast, Lunch and Dinner loaded with respective dishes. </a:t>
              </a:r>
            </a:p>
            <a:p>
              <a:endPara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  <a:p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Strategy ok for short term. Will need to think of a way to get a subset of dishes and load additional dishes on demand, but that’s for future </a:t>
              </a:r>
            </a:p>
          </p:txBody>
        </p:sp>
        <p:sp>
          <p:nvSpPr>
            <p:cNvPr id="221" name="Tape"/>
            <p:cNvSpPr>
              <a:spLocks/>
            </p:cNvSpPr>
            <p:nvPr/>
          </p:nvSpPr>
          <p:spPr>
            <a:xfrm rot="401918">
              <a:off x="4534609" y="2629127"/>
              <a:ext cx="563828" cy="215444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553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76200" y="685964"/>
            <a:ext cx="8972674" cy="6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WebBrowser"/>
          <p:cNvGrpSpPr/>
          <p:nvPr>
            <p:custDataLst>
              <p:custData r:id="rId1"/>
            </p:custDataLst>
          </p:nvPr>
        </p:nvGrpSpPr>
        <p:grpSpPr>
          <a:xfrm>
            <a:off x="-18926" y="804"/>
            <a:ext cx="9144000" cy="6858000"/>
            <a:chOff x="0" y="0"/>
            <a:chExt cx="9144000" cy="6858000"/>
          </a:xfrm>
          <a:noFill/>
        </p:grpSpPr>
        <p:sp>
          <p:nvSpPr>
            <p:cNvPr id="17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  <a:grpFill/>
          </p:grpSpPr>
          <p:sp>
            <p:nvSpPr>
              <p:cNvPr id="43" name="Oval 42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Left Arrow 43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  <a:grpFill/>
          </p:grpSpPr>
          <p:sp>
            <p:nvSpPr>
              <p:cNvPr id="41" name="Oval 40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  <a:grpFill/>
          </p:grpSpPr>
          <p:cxnSp>
            <p:nvCxnSpPr>
              <p:cNvPr id="3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3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3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  <a:grpFill/>
          </p:grpSpPr>
          <p:pic>
            <p:nvPicPr>
              <p:cNvPr id="33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7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4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7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5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8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  <a:grpFill/>
          </p:grpSpPr>
          <p:sp>
            <p:nvSpPr>
              <p:cNvPr id="25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http://www.url.com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  <a:grpFill/>
            </p:grpSpPr>
            <p:pic>
              <p:nvPicPr>
                <p:cNvPr id="27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8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8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8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9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8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grpFill/>
                <a:extLst/>
              </p:spPr>
            </p:pic>
            <p:grpSp>
              <p:nvGrpSpPr>
                <p:cNvPr id="30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  <a:grpFill/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99" name="DownArrow"/>
          <p:cNvSpPr>
            <a:spLocks/>
          </p:cNvSpPr>
          <p:nvPr/>
        </p:nvSpPr>
        <p:spPr bwMode="auto">
          <a:xfrm rot="5400000">
            <a:off x="2987040" y="3021984"/>
            <a:ext cx="45719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4" name="DownArrow"/>
          <p:cNvSpPr>
            <a:spLocks/>
          </p:cNvSpPr>
          <p:nvPr/>
        </p:nvSpPr>
        <p:spPr bwMode="auto">
          <a:xfrm rot="5400000">
            <a:off x="1607869" y="3055669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5" name="DownArrow"/>
          <p:cNvSpPr>
            <a:spLocks/>
          </p:cNvSpPr>
          <p:nvPr/>
        </p:nvSpPr>
        <p:spPr bwMode="auto">
          <a:xfrm rot="5400000">
            <a:off x="1607869" y="28117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9" name="DownArrow"/>
          <p:cNvSpPr>
            <a:spLocks/>
          </p:cNvSpPr>
          <p:nvPr/>
        </p:nvSpPr>
        <p:spPr bwMode="auto">
          <a:xfrm rot="5400000">
            <a:off x="1607869" y="25831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680319"/>
            <a:ext cx="1656231" cy="1072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29735" y="5419698"/>
            <a:ext cx="1072446" cy="1593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680319"/>
            <a:ext cx="1608300" cy="1072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680319"/>
            <a:ext cx="1600591" cy="1062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7" b="11141"/>
          <a:stretch/>
        </p:blipFill>
        <p:spPr>
          <a:xfrm>
            <a:off x="7315200" y="5682811"/>
            <a:ext cx="1526383" cy="1069953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304800" y="685800"/>
            <a:ext cx="2549870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3600" b="1" dirty="0">
              <a:solidFill>
                <a:srgbClr val="00B050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graphicFrame>
        <p:nvGraphicFramePr>
          <p:cNvPr id="96" name="Table"/>
          <p:cNvGraphicFramePr>
            <a:graphicFrameLocks noGrp="1"/>
          </p:cNvGraphicFramePr>
          <p:nvPr>
            <p:custDataLst>
              <p:custData r:id="rId2"/>
            </p:custDataLst>
            <p:extLst>
              <p:ext uri="{D42A27DB-BD31-4B8C-83A1-F6EECF244321}">
                <p14:modId xmlns:p14="http://schemas.microsoft.com/office/powerpoint/2010/main" val="823172434"/>
              </p:ext>
            </p:extLst>
          </p:nvPr>
        </p:nvGraphicFramePr>
        <p:xfrm>
          <a:off x="1676400" y="2057400"/>
          <a:ext cx="7162800" cy="2352843"/>
        </p:xfrm>
        <a:graphic>
          <a:graphicData uri="http://schemas.openxmlformats.org/drawingml/2006/table">
            <a:tbl>
              <a:tblPr firstRow="1">
                <a:effectLst/>
                <a:tableStyleId>{8EC20E35-A176-4012-BC5E-935CFFF8708E}</a:tableStyleId>
              </a:tblPr>
              <a:tblGrid>
                <a:gridCol w="304800"/>
                <a:gridCol w="533400"/>
                <a:gridCol w="914400"/>
                <a:gridCol w="914400"/>
                <a:gridCol w="852739"/>
                <a:gridCol w="899861"/>
                <a:gridCol w="914400"/>
                <a:gridCol w="914400"/>
                <a:gridCol w="914400"/>
              </a:tblGrid>
              <a:tr h="367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 smtClean="0">
                        <a:solidFill>
                          <a:srgbClr val="00C891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Meal</a:t>
                      </a:r>
                      <a:r>
                        <a:rPr lang="en-US" sz="9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9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#</a:t>
                      </a:r>
                      <a:endParaRPr lang="en-US" sz="9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Fri</a:t>
                      </a:r>
                      <a:r>
                        <a:rPr lang="en-US" sz="9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4/14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Sat 4/15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Sun 4/16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 4/17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Tue 4/18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Wed 4/19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Thur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4/20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8211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Meal #1</a:t>
                      </a:r>
                      <a:endParaRPr kumimoji="0" lang="en-US" sz="7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41158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0" lang="en-US" sz="7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kumimoji="0" lang="en-US" sz="7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Meal</a:t>
                      </a:r>
                      <a:r>
                        <a:rPr kumimoji="0" lang="en-US" sz="700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#2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955842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Meal</a:t>
                      </a:r>
                      <a:r>
                        <a:rPr kumimoji="0" lang="en-US" sz="700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#3</a:t>
                      </a:r>
                      <a:endParaRPr kumimoji="0" lang="en-US" sz="7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5" name="Group 44"/>
          <p:cNvGrpSpPr/>
          <p:nvPr/>
        </p:nvGrpSpPr>
        <p:grpSpPr>
          <a:xfrm>
            <a:off x="1707312" y="2110325"/>
            <a:ext cx="247900" cy="1158795"/>
            <a:chOff x="1733300" y="2119163"/>
            <a:chExt cx="247900" cy="1158795"/>
          </a:xfrm>
        </p:grpSpPr>
        <p:grpSp>
          <p:nvGrpSpPr>
            <p:cNvPr id="97" name="Group 96"/>
            <p:cNvGrpSpPr/>
            <p:nvPr/>
          </p:nvGrpSpPr>
          <p:grpSpPr>
            <a:xfrm>
              <a:off x="1733300" y="2119163"/>
              <a:ext cx="247900" cy="1158795"/>
              <a:chOff x="1828800" y="2133600"/>
              <a:chExt cx="247900" cy="1158795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89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28800" y="2133600"/>
                <a:ext cx="247900" cy="228600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90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68862" y="3138637"/>
                <a:ext cx="167776" cy="153758"/>
              </a:xfrm>
              <a:prstGeom prst="rect">
                <a:avLst/>
              </a:prstGeom>
            </p:spPr>
          </p:pic>
        </p:grp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90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2514600"/>
              <a:ext cx="167776" cy="153758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2590800" y="2475292"/>
            <a:ext cx="762000" cy="1505428"/>
            <a:chOff x="3886200" y="2456972"/>
            <a:chExt cx="762000" cy="1505428"/>
          </a:xfrm>
        </p:grpSpPr>
        <p:grpSp>
          <p:nvGrpSpPr>
            <p:cNvPr id="116" name="Group 11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9" name="Content"/>
              <p:cNvSpPr/>
              <p:nvPr>
                <p:custDataLst>
                  <p:custData r:id="rId7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Content"/>
              <p:cNvSpPr/>
              <p:nvPr>
                <p:custDataLst>
                  <p:custData r:id="rId7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1" name="Picture 130"/>
              <p:cNvPicPr preferRelativeResize="0">
                <a:picLocks noChangeAspect="1"/>
              </p:cNvPicPr>
              <p:nvPr>
                <p:custDataLst>
                  <p:custData r:id="rId76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3886200" y="27617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6" name="Content"/>
              <p:cNvSpPr/>
              <p:nvPr>
                <p:custDataLst>
                  <p:custData r:id="rId7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Content"/>
              <p:cNvSpPr/>
              <p:nvPr>
                <p:custDataLst>
                  <p:custData r:id="rId7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Banana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8" name="Picture 127"/>
              <p:cNvPicPr preferRelativeResize="0">
                <a:picLocks noChangeAspect="1"/>
              </p:cNvPicPr>
              <p:nvPr>
                <p:custDataLst>
                  <p:custData r:id="rId73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3886200" y="3153266"/>
              <a:ext cx="762000" cy="257414"/>
              <a:chOff x="5715000" y="5849080"/>
              <a:chExt cx="762000" cy="257414"/>
            </a:xfrm>
            <a:solidFill>
              <a:schemeClr val="bg2"/>
            </a:solidFill>
          </p:grpSpPr>
          <p:sp>
            <p:nvSpPr>
              <p:cNvPr id="124" name="Content"/>
              <p:cNvSpPr/>
              <p:nvPr>
                <p:custDataLst>
                  <p:custData r:id="rId69"/>
                </p:custDataLst>
              </p:nvPr>
            </p:nvSpPr>
            <p:spPr>
              <a:xfrm>
                <a:off x="5715000" y="584908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 Rice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5" name="Picture 124"/>
              <p:cNvPicPr preferRelativeResize="0">
                <a:picLocks noChangeAspect="1"/>
              </p:cNvPicPr>
              <p:nvPr>
                <p:custDataLst>
                  <p:custData r:id="rId70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880073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0" name="Content"/>
              <p:cNvSpPr/>
              <p:nvPr>
                <p:custDataLst>
                  <p:custData r:id="rId6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Content"/>
              <p:cNvSpPr/>
              <p:nvPr>
                <p:custDataLst>
                  <p:custData r:id="rId6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Sweet Corn Soup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2" name="Picture 121"/>
              <p:cNvPicPr preferRelativeResize="0">
                <a:picLocks noChangeAspect="1"/>
              </p:cNvPicPr>
              <p:nvPr>
                <p:custDataLst>
                  <p:custData r:id="rId68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</p:grpSp>
      <p:grpSp>
        <p:nvGrpSpPr>
          <p:cNvPr id="132" name="Group 131"/>
          <p:cNvGrpSpPr/>
          <p:nvPr/>
        </p:nvGrpSpPr>
        <p:grpSpPr>
          <a:xfrm>
            <a:off x="35052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33" name="Group 132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42" name="Content"/>
              <p:cNvSpPr/>
              <p:nvPr>
                <p:custDataLst>
                  <p:custData r:id="rId6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Content"/>
              <p:cNvSpPr/>
              <p:nvPr>
                <p:custDataLst>
                  <p:custData r:id="rId6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Upma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4" name="Picture 143"/>
              <p:cNvPicPr preferRelativeResize="0">
                <a:picLocks noChangeAspect="1"/>
              </p:cNvPicPr>
              <p:nvPr>
                <p:custDataLst>
                  <p:custData r:id="rId65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3886200" y="3152438"/>
              <a:ext cx="762000" cy="257414"/>
              <a:chOff x="5715000" y="5848252"/>
              <a:chExt cx="762000" cy="257414"/>
            </a:xfrm>
            <a:grpFill/>
          </p:grpSpPr>
          <p:sp>
            <p:nvSpPr>
              <p:cNvPr id="140" name="Content"/>
              <p:cNvSpPr/>
              <p:nvPr>
                <p:custDataLst>
                  <p:custData r:id="rId61"/>
                </p:custDataLst>
              </p:nvPr>
            </p:nvSpPr>
            <p:spPr>
              <a:xfrm>
                <a:off x="5715000" y="5848252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Palak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</a:p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Paneer</a:t>
                </a:r>
              </a:p>
            </p:txBody>
          </p:sp>
          <p:pic>
            <p:nvPicPr>
              <p:cNvPr id="141" name="Picture 140"/>
              <p:cNvPicPr preferRelativeResize="0">
                <a:picLocks noChangeAspect="1"/>
              </p:cNvPicPr>
              <p:nvPr>
                <p:custDataLst>
                  <p:custData r:id="rId62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889739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36" name="Content"/>
              <p:cNvSpPr/>
              <p:nvPr>
                <p:custDataLst>
                  <p:custData r:id="rId5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Content"/>
              <p:cNvSpPr/>
              <p:nvPr>
                <p:custDataLst>
                  <p:custData r:id="rId5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8" name="Picture 137"/>
              <p:cNvPicPr preferRelativeResize="0">
                <a:picLocks noChangeAspect="1"/>
              </p:cNvPicPr>
              <p:nvPr>
                <p:custDataLst>
                  <p:custData r:id="rId60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45" name="Group 144"/>
          <p:cNvGrpSpPr/>
          <p:nvPr/>
        </p:nvGrpSpPr>
        <p:grpSpPr>
          <a:xfrm>
            <a:off x="44196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46" name="Group 14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55" name="Content"/>
              <p:cNvSpPr/>
              <p:nvPr>
                <p:custDataLst>
                  <p:custData r:id="rId5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Content"/>
              <p:cNvSpPr/>
              <p:nvPr>
                <p:custDataLst>
                  <p:custData r:id="rId5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Bagaani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7" name="Picture 156"/>
              <p:cNvPicPr preferRelativeResize="0">
                <a:picLocks noChangeAspect="1"/>
              </p:cNvPicPr>
              <p:nvPr>
                <p:custDataLst>
                  <p:custData r:id="rId57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3886200" y="3152438"/>
              <a:ext cx="762000" cy="257414"/>
              <a:chOff x="5715000" y="5848252"/>
              <a:chExt cx="762000" cy="257414"/>
            </a:xfrm>
            <a:grpFill/>
          </p:grpSpPr>
          <p:sp>
            <p:nvSpPr>
              <p:cNvPr id="153" name="Content"/>
              <p:cNvSpPr/>
              <p:nvPr>
                <p:custDataLst>
                  <p:custData r:id="rId53"/>
                </p:custDataLst>
              </p:nvPr>
            </p:nvSpPr>
            <p:spPr>
              <a:xfrm>
                <a:off x="5715000" y="5848252"/>
                <a:ext cx="762000" cy="2574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Eat out</a:t>
                </a:r>
              </a:p>
            </p:txBody>
          </p:sp>
          <p:pic>
            <p:nvPicPr>
              <p:cNvPr id="154" name="Picture 153"/>
              <p:cNvPicPr preferRelativeResize="0">
                <a:picLocks noChangeAspect="1"/>
              </p:cNvPicPr>
              <p:nvPr>
                <p:custDataLst>
                  <p:custData r:id="rId54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877066"/>
                <a:ext cx="195975" cy="18711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49" name="Content"/>
              <p:cNvSpPr/>
              <p:nvPr>
                <p:custDataLst>
                  <p:custData r:id="rId50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Content"/>
              <p:cNvSpPr/>
              <p:nvPr>
                <p:custDataLst>
                  <p:custData r:id="rId51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Sauted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Veg.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Picture 150"/>
              <p:cNvPicPr preferRelativeResize="0">
                <a:picLocks noChangeAspect="1"/>
              </p:cNvPicPr>
              <p:nvPr>
                <p:custDataLst>
                  <p:custData r:id="rId52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58" name="Group 157"/>
          <p:cNvGrpSpPr/>
          <p:nvPr/>
        </p:nvGrpSpPr>
        <p:grpSpPr>
          <a:xfrm>
            <a:off x="5257800" y="2475292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8" name="Content"/>
              <p:cNvSpPr/>
              <p:nvPr>
                <p:custDataLst>
                  <p:custData r:id="rId4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Content"/>
              <p:cNvSpPr/>
              <p:nvPr>
                <p:custDataLst>
                  <p:custData r:id="rId4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Poha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0" name="Picture 169"/>
              <p:cNvPicPr preferRelativeResize="0">
                <a:picLocks noChangeAspect="1"/>
              </p:cNvPicPr>
              <p:nvPr>
                <p:custDataLst>
                  <p:custData r:id="rId49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0" name="Group 159"/>
            <p:cNvGrpSpPr/>
            <p:nvPr/>
          </p:nvGrpSpPr>
          <p:grpSpPr>
            <a:xfrm>
              <a:off x="3886200" y="3153266"/>
              <a:ext cx="762000" cy="257414"/>
              <a:chOff x="5715000" y="5849080"/>
              <a:chExt cx="762000" cy="257414"/>
            </a:xfrm>
            <a:grpFill/>
          </p:grpSpPr>
          <p:sp>
            <p:nvSpPr>
              <p:cNvPr id="166" name="Content"/>
              <p:cNvSpPr/>
              <p:nvPr>
                <p:custDataLst>
                  <p:custData r:id="rId45"/>
                </p:custDataLst>
              </p:nvPr>
            </p:nvSpPr>
            <p:spPr>
              <a:xfrm>
                <a:off x="5715000" y="584908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Bhindi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7" name="Picture 166"/>
              <p:cNvPicPr preferRelativeResize="0">
                <a:picLocks noChangeAspect="1"/>
              </p:cNvPicPr>
              <p:nvPr>
                <p:custDataLst>
                  <p:custData r:id="rId46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877894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1" name="Group 160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2" name="Content"/>
              <p:cNvSpPr/>
              <p:nvPr>
                <p:custDataLst>
                  <p:custData r:id="rId42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3" name="Content"/>
              <p:cNvSpPr/>
              <p:nvPr>
                <p:custDataLst>
                  <p:custData r:id="rId43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Tomatoe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Soup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4" name="Picture 163"/>
              <p:cNvPicPr preferRelativeResize="0">
                <a:picLocks noChangeAspect="1"/>
              </p:cNvPicPr>
              <p:nvPr>
                <p:custDataLst>
                  <p:custData r:id="rId44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71" name="Group 170"/>
          <p:cNvGrpSpPr/>
          <p:nvPr/>
        </p:nvGrpSpPr>
        <p:grpSpPr>
          <a:xfrm>
            <a:off x="6172200" y="2475292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72" name="Group 171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81" name="Content"/>
              <p:cNvSpPr/>
              <p:nvPr>
                <p:custDataLst>
                  <p:custData r:id="rId39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2" name="Content"/>
              <p:cNvSpPr/>
              <p:nvPr>
                <p:custDataLst>
                  <p:custData r:id="rId40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Sandwich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3" name="Picture 182"/>
              <p:cNvPicPr preferRelativeResize="0">
                <a:picLocks noChangeAspect="1"/>
              </p:cNvPicPr>
              <p:nvPr>
                <p:custDataLst>
                  <p:custData r:id="rId41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3" name="Group 172"/>
            <p:cNvGrpSpPr/>
            <p:nvPr/>
          </p:nvGrpSpPr>
          <p:grpSpPr>
            <a:xfrm>
              <a:off x="3886200" y="3153266"/>
              <a:ext cx="762000" cy="257414"/>
              <a:chOff x="5715000" y="5849080"/>
              <a:chExt cx="762000" cy="257414"/>
            </a:xfrm>
            <a:grpFill/>
          </p:grpSpPr>
          <p:sp>
            <p:nvSpPr>
              <p:cNvPr id="179" name="Content"/>
              <p:cNvSpPr/>
              <p:nvPr>
                <p:custDataLst>
                  <p:custData r:id="rId37"/>
                </p:custDataLst>
              </p:nvPr>
            </p:nvSpPr>
            <p:spPr>
              <a:xfrm>
                <a:off x="5715000" y="584908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Poriyal</a:t>
                </a:r>
                <a:endPara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0" name="Picture 179"/>
              <p:cNvPicPr preferRelativeResize="0">
                <a:picLocks noChangeAspect="1"/>
              </p:cNvPicPr>
              <p:nvPr>
                <p:custDataLst>
                  <p:custData r:id="rId38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877894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4" name="Group 173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75" name="Content"/>
              <p:cNvSpPr/>
              <p:nvPr>
                <p:custDataLst>
                  <p:custData r:id="rId3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6" name="Content"/>
              <p:cNvSpPr/>
              <p:nvPr>
                <p:custDataLst>
                  <p:custData r:id="rId3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Pasta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7" name="Picture 176"/>
              <p:cNvPicPr preferRelativeResize="0">
                <a:picLocks noChangeAspect="1"/>
              </p:cNvPicPr>
              <p:nvPr>
                <p:custDataLst>
                  <p:custData r:id="rId36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84" name="Group 183"/>
          <p:cNvGrpSpPr/>
          <p:nvPr/>
        </p:nvGrpSpPr>
        <p:grpSpPr>
          <a:xfrm>
            <a:off x="70866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85" name="Group 184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94" name="Content"/>
              <p:cNvSpPr/>
              <p:nvPr>
                <p:custDataLst>
                  <p:custData r:id="rId3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5" name="Content"/>
              <p:cNvSpPr/>
              <p:nvPr>
                <p:custDataLst>
                  <p:custData r:id="rId3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Dhokla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6" name="Picture 195"/>
              <p:cNvPicPr preferRelativeResize="0">
                <a:picLocks noChangeAspect="1"/>
              </p:cNvPicPr>
              <p:nvPr>
                <p:custDataLst>
                  <p:custData r:id="rId33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6" name="Group 185"/>
            <p:cNvGrpSpPr/>
            <p:nvPr/>
          </p:nvGrpSpPr>
          <p:grpSpPr>
            <a:xfrm>
              <a:off x="3886200" y="3152438"/>
              <a:ext cx="762000" cy="257414"/>
              <a:chOff x="5715000" y="5848252"/>
              <a:chExt cx="762000" cy="257414"/>
            </a:xfrm>
            <a:grpFill/>
          </p:grpSpPr>
          <p:sp>
            <p:nvSpPr>
              <p:cNvPr id="192" name="Content"/>
              <p:cNvSpPr/>
              <p:nvPr>
                <p:custDataLst>
                  <p:custData r:id="rId29"/>
                </p:custDataLst>
              </p:nvPr>
            </p:nvSpPr>
            <p:spPr>
              <a:xfrm>
                <a:off x="5715000" y="5848252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Ghia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3" name="Picture 192"/>
              <p:cNvPicPr preferRelativeResize="0">
                <a:picLocks noChangeAspect="1"/>
              </p:cNvPicPr>
              <p:nvPr>
                <p:custDataLst>
                  <p:custData r:id="rId30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877066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7" name="Group 186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88" name="Content"/>
              <p:cNvSpPr/>
              <p:nvPr>
                <p:custDataLst>
                  <p:custData r:id="rId2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9" name="Content"/>
              <p:cNvSpPr/>
              <p:nvPr>
                <p:custDataLst>
                  <p:custData r:id="rId2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0" name="Picture 189"/>
              <p:cNvPicPr preferRelativeResize="0">
                <a:picLocks noChangeAspect="1"/>
              </p:cNvPicPr>
              <p:nvPr>
                <p:custDataLst>
                  <p:custData r:id="rId28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97" name="Group 196"/>
          <p:cNvGrpSpPr/>
          <p:nvPr/>
        </p:nvGrpSpPr>
        <p:grpSpPr>
          <a:xfrm>
            <a:off x="80010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98" name="Group 197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7" name="Content"/>
              <p:cNvSpPr/>
              <p:nvPr>
                <p:custDataLst>
                  <p:custData r:id="rId2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8" name="Content"/>
              <p:cNvSpPr/>
              <p:nvPr>
                <p:custDataLst>
                  <p:custData r:id="rId2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Sevaiyan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9" name="Picture 208"/>
              <p:cNvPicPr preferRelativeResize="0">
                <a:picLocks noChangeAspect="1"/>
              </p:cNvPicPr>
              <p:nvPr>
                <p:custDataLst>
                  <p:custData r:id="rId25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99" name="Group 198"/>
            <p:cNvGrpSpPr/>
            <p:nvPr/>
          </p:nvGrpSpPr>
          <p:grpSpPr>
            <a:xfrm>
              <a:off x="3886200" y="3152438"/>
              <a:ext cx="762000" cy="257414"/>
              <a:chOff x="5715000" y="5848252"/>
              <a:chExt cx="762000" cy="257414"/>
            </a:xfrm>
            <a:grpFill/>
          </p:grpSpPr>
          <p:sp>
            <p:nvSpPr>
              <p:cNvPr id="205" name="Content"/>
              <p:cNvSpPr/>
              <p:nvPr>
                <p:custDataLst>
                  <p:custData r:id="rId21"/>
                </p:custDataLst>
              </p:nvPr>
            </p:nvSpPr>
            <p:spPr>
              <a:xfrm>
                <a:off x="5715000" y="5848252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Aaloo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Burji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6" name="Picture 205"/>
              <p:cNvPicPr preferRelativeResize="0">
                <a:picLocks noChangeAspect="1"/>
              </p:cNvPicPr>
              <p:nvPr>
                <p:custDataLst>
                  <p:custData r:id="rId22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877066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200" name="Group 199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1" name="Content"/>
              <p:cNvSpPr/>
              <p:nvPr>
                <p:custDataLst>
                  <p:custData r:id="rId1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2" name="Content"/>
              <p:cNvSpPr/>
              <p:nvPr>
                <p:custDataLst>
                  <p:custData r:id="rId1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Dabeli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3" name="Picture 202"/>
              <p:cNvPicPr preferRelativeResize="0">
                <a:picLocks noChangeAspect="1"/>
              </p:cNvPicPr>
              <p:nvPr>
                <p:custDataLst>
                  <p:custData r:id="rId20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pic>
        <p:nvPicPr>
          <p:cNvPr id="212" name="Picture 211"/>
          <p:cNvPicPr>
            <a:picLocks noChangeAspect="1"/>
          </p:cNvPicPr>
          <p:nvPr/>
        </p:nvPicPr>
        <p:blipFill>
          <a:blip r:embed="rId9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600" y="3580042"/>
            <a:ext cx="167776" cy="153758"/>
          </a:xfrm>
          <a:prstGeom prst="rect">
            <a:avLst/>
          </a:prstGeom>
        </p:spPr>
      </p:pic>
      <p:grpSp>
        <p:nvGrpSpPr>
          <p:cNvPr id="225" name="Group 224"/>
          <p:cNvGrpSpPr/>
          <p:nvPr/>
        </p:nvGrpSpPr>
        <p:grpSpPr>
          <a:xfrm>
            <a:off x="222692" y="2057400"/>
            <a:ext cx="1377508" cy="3505200"/>
            <a:chOff x="222692" y="2057400"/>
            <a:chExt cx="1377508" cy="3505200"/>
          </a:xfrm>
        </p:grpSpPr>
        <p:grpSp>
          <p:nvGrpSpPr>
            <p:cNvPr id="226" name="Group 225"/>
            <p:cNvGrpSpPr/>
            <p:nvPr/>
          </p:nvGrpSpPr>
          <p:grpSpPr>
            <a:xfrm>
              <a:off x="222692" y="2057400"/>
              <a:ext cx="1377508" cy="3505200"/>
              <a:chOff x="371822" y="2057400"/>
              <a:chExt cx="1228378" cy="3505200"/>
            </a:xfrm>
            <a:solidFill>
              <a:srgbClr val="BCE292"/>
            </a:solidFill>
          </p:grpSpPr>
          <p:sp>
            <p:nvSpPr>
              <p:cNvPr id="235" name="Background"/>
              <p:cNvSpPr/>
              <p:nvPr/>
            </p:nvSpPr>
            <p:spPr>
              <a:xfrm>
                <a:off x="371822" y="2057400"/>
                <a:ext cx="1228378" cy="3505200"/>
              </a:xfrm>
              <a:prstGeom prst="rect">
                <a:avLst/>
              </a:prstGeom>
              <a:solidFill>
                <a:srgbClr val="BCE292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Content"/>
              <p:cNvSpPr/>
              <p:nvPr>
                <p:custDataLst>
                  <p:custData r:id="rId15"/>
                </p:custDataLst>
              </p:nvPr>
            </p:nvSpPr>
            <p:spPr>
              <a:xfrm>
                <a:off x="371822" y="2362200"/>
                <a:ext cx="1228378" cy="267908"/>
              </a:xfrm>
              <a:prstGeom prst="roundRect">
                <a:avLst>
                  <a:gd name="adj" fmla="val 0"/>
                </a:avLst>
              </a:prstGeom>
              <a:grp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lIns="91440" tIns="0" rIns="91440" bIns="9144" rtlCol="0" anchor="ctr">
                <a:noAutofit/>
              </a:bodyPr>
              <a:lstStyle/>
              <a:p>
                <a:r>
                  <a:rPr 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Breakfast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7" name="Title"/>
              <p:cNvSpPr txBox="1"/>
              <p:nvPr/>
            </p:nvSpPr>
            <p:spPr>
              <a:xfrm>
                <a:off x="381000" y="2108284"/>
                <a:ext cx="1162211" cy="2308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Select Dishes</a:t>
                </a:r>
                <a:endParaRPr 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8" name="Content"/>
              <p:cNvSpPr/>
              <p:nvPr>
                <p:custDataLst>
                  <p:custData r:id="rId16"/>
                </p:custDataLst>
              </p:nvPr>
            </p:nvSpPr>
            <p:spPr>
              <a:xfrm>
                <a:off x="371822" y="2627692"/>
                <a:ext cx="1228378" cy="267908"/>
              </a:xfrm>
              <a:prstGeom prst="roundRect">
                <a:avLst>
                  <a:gd name="adj" fmla="val 0"/>
                </a:avLst>
              </a:prstGeom>
              <a:grp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lIns="91440" tIns="0" rIns="91440" bIns="9144" rtlCol="0" anchor="ctr">
                <a:noAutofit/>
              </a:bodyPr>
              <a:lstStyle/>
              <a:p>
                <a:r>
                  <a:rPr 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Lunch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9" name="Content"/>
              <p:cNvSpPr/>
              <p:nvPr>
                <p:custDataLst>
                  <p:custData r:id="rId17"/>
                </p:custDataLst>
              </p:nvPr>
            </p:nvSpPr>
            <p:spPr>
              <a:xfrm>
                <a:off x="371822" y="2895600"/>
                <a:ext cx="1228378" cy="267908"/>
              </a:xfrm>
              <a:prstGeom prst="roundRect">
                <a:avLst>
                  <a:gd name="adj" fmla="val 0"/>
                </a:avLst>
              </a:prstGeom>
              <a:solidFill>
                <a:srgbClr val="D6EDBD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lIns="91440" tIns="0" rIns="91440" bIns="9144" rtlCol="0" anchor="ctr">
                <a:noAutofit/>
              </a:bodyPr>
              <a:lstStyle/>
              <a:p>
                <a:r>
                  <a:rPr lang="en-US" sz="9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Dinner</a:t>
                </a:r>
                <a:endPara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0" name="DownArrow"/>
              <p:cNvSpPr>
                <a:spLocks/>
              </p:cNvSpPr>
              <p:nvPr/>
            </p:nvSpPr>
            <p:spPr bwMode="auto">
              <a:xfrm rot="5400000">
                <a:off x="1455469" y="2446069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  <p:sp>
            <p:nvSpPr>
              <p:cNvPr id="241" name="DownArrow"/>
              <p:cNvSpPr>
                <a:spLocks/>
              </p:cNvSpPr>
              <p:nvPr/>
            </p:nvSpPr>
            <p:spPr bwMode="auto">
              <a:xfrm rot="5400000">
                <a:off x="1455469" y="2979469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  <p:sp>
            <p:nvSpPr>
              <p:cNvPr id="242" name="DownArrow"/>
              <p:cNvSpPr>
                <a:spLocks/>
              </p:cNvSpPr>
              <p:nvPr/>
            </p:nvSpPr>
            <p:spPr bwMode="auto">
              <a:xfrm rot="5400000">
                <a:off x="1455469" y="2735531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sp>
          <p:nvSpPr>
            <p:cNvPr id="227" name="Content"/>
            <p:cNvSpPr/>
            <p:nvPr>
              <p:custDataLst>
                <p:custData r:id="rId8"/>
              </p:custDataLst>
            </p:nvPr>
          </p:nvSpPr>
          <p:spPr>
            <a:xfrm>
              <a:off x="323091" y="32477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Sweet Corn Soup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Content"/>
            <p:cNvSpPr/>
            <p:nvPr>
              <p:custDataLst>
                <p:custData r:id="rId9"/>
              </p:custDataLst>
            </p:nvPr>
          </p:nvSpPr>
          <p:spPr>
            <a:xfrm>
              <a:off x="323091" y="35525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Dal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9" name="Content"/>
            <p:cNvSpPr/>
            <p:nvPr>
              <p:custDataLst>
                <p:custData r:id="rId10"/>
              </p:custDataLst>
            </p:nvPr>
          </p:nvSpPr>
          <p:spPr>
            <a:xfrm>
              <a:off x="323091" y="38573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Sauted</a:t>
              </a:r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Veg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0" name="Content"/>
            <p:cNvSpPr/>
            <p:nvPr>
              <p:custDataLst>
                <p:custData r:id="rId11"/>
              </p:custDataLst>
            </p:nvPr>
          </p:nvSpPr>
          <p:spPr>
            <a:xfrm>
              <a:off x="323091" y="41621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Tomatoe</a:t>
              </a:r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Soup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Content"/>
            <p:cNvSpPr/>
            <p:nvPr>
              <p:custDataLst>
                <p:custData r:id="rId12"/>
              </p:custDataLst>
            </p:nvPr>
          </p:nvSpPr>
          <p:spPr>
            <a:xfrm>
              <a:off x="323091" y="44669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Red Sauce Pasta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2" name="Content"/>
            <p:cNvSpPr/>
            <p:nvPr>
              <p:custDataLst>
                <p:custData r:id="rId13"/>
              </p:custDataLst>
            </p:nvPr>
          </p:nvSpPr>
          <p:spPr>
            <a:xfrm>
              <a:off x="323090" y="47717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Dabeli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3" name="Content"/>
            <p:cNvSpPr/>
            <p:nvPr>
              <p:custDataLst>
                <p:custData r:id="rId14"/>
              </p:custDataLst>
            </p:nvPr>
          </p:nvSpPr>
          <p:spPr>
            <a:xfrm>
              <a:off x="323091" y="50765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Pav</a:t>
              </a:r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Bhaji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4" name="Scrollbar"/>
            <p:cNvSpPr/>
            <p:nvPr/>
          </p:nvSpPr>
          <p:spPr bwMode="auto">
            <a:xfrm>
              <a:off x="1524000" y="3662128"/>
              <a:ext cx="45719" cy="45267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grpSp>
        <p:nvGrpSpPr>
          <p:cNvPr id="254" name="StickyNote"/>
          <p:cNvGrpSpPr/>
          <p:nvPr>
            <p:custDataLst>
              <p:custData r:id="rId3"/>
            </p:custDataLst>
          </p:nvPr>
        </p:nvGrpSpPr>
        <p:grpSpPr>
          <a:xfrm>
            <a:off x="2971800" y="4076927"/>
            <a:ext cx="1860647" cy="1485673"/>
            <a:chOff x="3886199" y="2629127"/>
            <a:chExt cx="1860647" cy="1485673"/>
          </a:xfrm>
        </p:grpSpPr>
        <p:sp>
          <p:nvSpPr>
            <p:cNvPr id="256" name="Content"/>
            <p:cNvSpPr>
              <a:spLocks/>
            </p:cNvSpPr>
            <p:nvPr/>
          </p:nvSpPr>
          <p:spPr>
            <a:xfrm>
              <a:off x="3886199" y="2743200"/>
              <a:ext cx="1860647" cy="1371600"/>
            </a:xfrm>
            <a:prstGeom prst="rect">
              <a:avLst/>
            </a:prstGeom>
            <a:gradFill>
              <a:gsLst>
                <a:gs pos="100000">
                  <a:srgbClr val="FFFF89"/>
                </a:gs>
                <a:gs pos="0">
                  <a:srgbClr val="FFFF99"/>
                </a:gs>
              </a:gsLst>
              <a:lin ang="5400000" scaled="0"/>
            </a:gra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137160" rIns="91440" bIns="45720" rtlCol="0" anchor="t" anchorCtr="0">
              <a:normAutofit fontScale="85000" lnSpcReduction="20000"/>
            </a:bodyPr>
            <a:lstStyle/>
            <a:p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Grid populated with dishes. </a:t>
              </a:r>
            </a:p>
            <a:p>
              <a:endPara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  <a:p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Multiple dishes may be added to each meal/day</a:t>
              </a:r>
            </a:p>
            <a:p>
              <a:endPara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  <a:p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Double clicking on a cell in the grid should result in the addition of ‘Eat out’ (client-side) </a:t>
              </a:r>
            </a:p>
          </p:txBody>
        </p:sp>
        <p:sp>
          <p:nvSpPr>
            <p:cNvPr id="257" name="Tape"/>
            <p:cNvSpPr>
              <a:spLocks/>
            </p:cNvSpPr>
            <p:nvPr/>
          </p:nvSpPr>
          <p:spPr>
            <a:xfrm rot="401918">
              <a:off x="4534609" y="2629127"/>
              <a:ext cx="563828" cy="215444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10310" y="1371600"/>
            <a:ext cx="8645531" cy="609600"/>
            <a:chOff x="210310" y="1371600"/>
            <a:chExt cx="8645531" cy="609600"/>
          </a:xfrm>
        </p:grpSpPr>
        <p:sp>
          <p:nvSpPr>
            <p:cNvPr id="259" name="Rectangle 258"/>
            <p:cNvSpPr/>
            <p:nvPr/>
          </p:nvSpPr>
          <p:spPr>
            <a:xfrm>
              <a:off x="210310" y="1371600"/>
              <a:ext cx="8645531" cy="609600"/>
            </a:xfrm>
            <a:prstGeom prst="rect">
              <a:avLst/>
            </a:prstGeom>
            <a:solidFill>
              <a:srgbClr val="BCE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990600" y="1505915"/>
              <a:ext cx="1981200" cy="338554"/>
            </a:xfrm>
            <a:prstGeom prst="rect">
              <a:avLst/>
            </a:prstGeom>
            <a:solidFill>
              <a:srgbClr val="BCE292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</a:rPr>
                <a:t>Apr 14 – 20, 2017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</a:endParaRPr>
            </a:p>
          </p:txBody>
        </p:sp>
        <p:pic>
          <p:nvPicPr>
            <p:cNvPr id="261" name="Picture 260"/>
            <p:cNvPicPr>
              <a:picLocks noChangeAspect="1"/>
            </p:cNvPicPr>
            <p:nvPr/>
          </p:nvPicPr>
          <p:blipFill>
            <a:blip r:embed="rId9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1560892"/>
              <a:ext cx="2286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262" name="Picture 261"/>
            <p:cNvPicPr>
              <a:picLocks noChangeAspect="1"/>
            </p:cNvPicPr>
            <p:nvPr/>
          </p:nvPicPr>
          <p:blipFill>
            <a:blip r:embed="rId9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1000" y="1560892"/>
              <a:ext cx="2286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63" name="Content"/>
            <p:cNvSpPr/>
            <p:nvPr>
              <p:custDataLst>
                <p:custData r:id="rId5"/>
              </p:custDataLst>
            </p:nvPr>
          </p:nvSpPr>
          <p:spPr>
            <a:xfrm>
              <a:off x="5029200" y="1541238"/>
              <a:ext cx="704954" cy="267908"/>
            </a:xfrm>
            <a:prstGeom prst="roundRect">
              <a:avLst>
                <a:gd name="adj" fmla="val 2862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  <a:cs typeface="Segoe UI" pitchFamily="34" charset="0"/>
                </a:rPr>
                <a:t>Today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sp>
          <p:nvSpPr>
            <p:cNvPr id="264" name="Content"/>
            <p:cNvSpPr/>
            <p:nvPr>
              <p:custDataLst>
                <p:custData r:id="rId6"/>
              </p:custDataLst>
            </p:nvPr>
          </p:nvSpPr>
          <p:spPr>
            <a:xfrm>
              <a:off x="4114800" y="1541238"/>
              <a:ext cx="838593" cy="267908"/>
            </a:xfrm>
            <a:prstGeom prst="roundRect">
              <a:avLst>
                <a:gd name="adj" fmla="val 14408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  <a:cs typeface="Segoe UI" pitchFamily="34" charset="0"/>
                </a:rPr>
                <a:t>Weekly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3346893" y="1527882"/>
              <a:ext cx="767907" cy="261610"/>
            </a:xfrm>
            <a:prstGeom prst="rect">
              <a:avLst/>
            </a:prstGeom>
            <a:solidFill>
              <a:srgbClr val="BCE292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</a:rPr>
                <a:t>Navigate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</a:endParaRPr>
            </a:p>
          </p:txBody>
        </p:sp>
        <p:sp>
          <p:nvSpPr>
            <p:cNvPr id="266" name="Content"/>
            <p:cNvSpPr/>
            <p:nvPr>
              <p:custDataLst>
                <p:custData r:id="rId7"/>
              </p:custDataLst>
            </p:nvPr>
          </p:nvSpPr>
          <p:spPr>
            <a:xfrm>
              <a:off x="7924800" y="1542446"/>
              <a:ext cx="704954" cy="267908"/>
            </a:xfrm>
            <a:prstGeom prst="roundRect">
              <a:avLst>
                <a:gd name="adj" fmla="val 28629"/>
              </a:avLst>
            </a:prstGeom>
            <a:solidFill>
              <a:srgbClr val="00B050"/>
            </a:solidFill>
            <a:ln w="3175">
              <a:noFill/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" pitchFamily="34" charset="0"/>
                </a:rPr>
                <a:t>Save</a:t>
              </a:r>
            </a:p>
          </p:txBody>
        </p:sp>
      </p:grpSp>
      <p:grpSp>
        <p:nvGrpSpPr>
          <p:cNvPr id="267" name="Group 266"/>
          <p:cNvGrpSpPr/>
          <p:nvPr/>
        </p:nvGrpSpPr>
        <p:grpSpPr>
          <a:xfrm>
            <a:off x="8001000" y="838200"/>
            <a:ext cx="814440" cy="457197"/>
            <a:chOff x="8001000" y="838200"/>
            <a:chExt cx="814440" cy="457197"/>
          </a:xfrm>
        </p:grpSpPr>
        <p:pic>
          <p:nvPicPr>
            <p:cNvPr id="268" name="Picture 267"/>
            <p:cNvPicPr>
              <a:picLocks noChangeAspect="1"/>
            </p:cNvPicPr>
            <p:nvPr/>
          </p:nvPicPr>
          <p:blipFill>
            <a:blip r:embed="rId9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4">
                      <a14:imgEffect>
                        <a14:brightnessContrast bright="-100000" contrast="-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0" y="857355"/>
              <a:ext cx="304800" cy="304800"/>
            </a:xfrm>
            <a:prstGeom prst="rect">
              <a:avLst/>
            </a:prstGeom>
          </p:spPr>
        </p:pic>
        <p:pic>
          <p:nvPicPr>
            <p:cNvPr id="269" name="Picture 268"/>
            <p:cNvPicPr>
              <a:picLocks noChangeAspect="1"/>
            </p:cNvPicPr>
            <p:nvPr/>
          </p:nvPicPr>
          <p:blipFill rotWithShape="1">
            <a:blip r:embed="rId95" cstate="print">
              <a:extLst>
                <a:ext uri="{BEBA8EAE-BF5A-486C-A8C5-ECC9F3942E4B}">
                  <a14:imgProps xmlns:a14="http://schemas.microsoft.com/office/drawing/2010/main">
                    <a14:imgLayer r:embed="rId96">
                      <a14:imgEffect>
                        <a14:brightnessContrast bright="86000" contrast="-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43" t="17885" r="19416" b="19115"/>
            <a:stretch/>
          </p:blipFill>
          <p:spPr>
            <a:xfrm>
              <a:off x="8490619" y="838200"/>
              <a:ext cx="324821" cy="320040"/>
            </a:xfrm>
            <a:prstGeom prst="rect">
              <a:avLst/>
            </a:prstGeom>
          </p:spPr>
        </p:pic>
        <p:sp>
          <p:nvSpPr>
            <p:cNvPr id="270" name="Scrollbar"/>
            <p:cNvSpPr/>
            <p:nvPr/>
          </p:nvSpPr>
          <p:spPr bwMode="auto">
            <a:xfrm flipV="1">
              <a:off x="8001000" y="1249678"/>
              <a:ext cx="304800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sp>
        <p:nvSpPr>
          <p:cNvPr id="271" name="DownArrow"/>
          <p:cNvSpPr>
            <a:spLocks/>
          </p:cNvSpPr>
          <p:nvPr/>
        </p:nvSpPr>
        <p:spPr bwMode="auto">
          <a:xfrm rot="5400000">
            <a:off x="4803643" y="1632467"/>
            <a:ext cx="60862" cy="85451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grpSp>
        <p:nvGrpSpPr>
          <p:cNvPr id="272" name="StickyNote"/>
          <p:cNvGrpSpPr/>
          <p:nvPr>
            <p:custDataLst>
              <p:custData r:id="rId4"/>
            </p:custDataLst>
          </p:nvPr>
        </p:nvGrpSpPr>
        <p:grpSpPr>
          <a:xfrm rot="20745680">
            <a:off x="7000792" y="5043834"/>
            <a:ext cx="1860647" cy="671166"/>
            <a:chOff x="3886199" y="2629127"/>
            <a:chExt cx="1860647" cy="671166"/>
          </a:xfrm>
        </p:grpSpPr>
        <p:sp>
          <p:nvSpPr>
            <p:cNvPr id="273" name="Content"/>
            <p:cNvSpPr>
              <a:spLocks/>
            </p:cNvSpPr>
            <p:nvPr/>
          </p:nvSpPr>
          <p:spPr>
            <a:xfrm>
              <a:off x="3886199" y="2743200"/>
              <a:ext cx="1860647" cy="557093"/>
            </a:xfrm>
            <a:prstGeom prst="rect">
              <a:avLst/>
            </a:prstGeom>
            <a:gradFill>
              <a:gsLst>
                <a:gs pos="100000">
                  <a:srgbClr val="FFFF89"/>
                </a:gs>
                <a:gs pos="0">
                  <a:srgbClr val="FFFF99"/>
                </a:gs>
              </a:gsLst>
              <a:lin ang="5400000" scaled="0"/>
            </a:gra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137160" rIns="91440" bIns="45720" rtlCol="0" anchor="t" anchorCtr="0">
              <a:normAutofit/>
            </a:bodyPr>
            <a:lstStyle/>
            <a:p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Static images for slight aesthetics  </a:t>
              </a:r>
            </a:p>
          </p:txBody>
        </p:sp>
        <p:sp>
          <p:nvSpPr>
            <p:cNvPr id="274" name="Tape"/>
            <p:cNvSpPr>
              <a:spLocks/>
            </p:cNvSpPr>
            <p:nvPr/>
          </p:nvSpPr>
          <p:spPr>
            <a:xfrm rot="401918">
              <a:off x="4534608" y="2629127"/>
              <a:ext cx="563828" cy="215444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731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76200" y="685964"/>
            <a:ext cx="8972674" cy="6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WebBrowser"/>
          <p:cNvGrpSpPr/>
          <p:nvPr>
            <p:custDataLst>
              <p:custData r:id="rId1"/>
            </p:custDataLst>
          </p:nvPr>
        </p:nvGrpSpPr>
        <p:grpSpPr>
          <a:xfrm>
            <a:off x="-18926" y="804"/>
            <a:ext cx="9144000" cy="6858000"/>
            <a:chOff x="0" y="0"/>
            <a:chExt cx="9144000" cy="6858000"/>
          </a:xfrm>
          <a:noFill/>
        </p:grpSpPr>
        <p:sp>
          <p:nvSpPr>
            <p:cNvPr id="17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  <a:grpFill/>
          </p:grpSpPr>
          <p:sp>
            <p:nvSpPr>
              <p:cNvPr id="43" name="Oval 42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Left Arrow 43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  <a:grpFill/>
          </p:grpSpPr>
          <p:sp>
            <p:nvSpPr>
              <p:cNvPr id="41" name="Oval 40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  <a:grpFill/>
          </p:grpSpPr>
          <p:cxnSp>
            <p:nvCxnSpPr>
              <p:cNvPr id="3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3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3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  <a:grpFill/>
          </p:grpSpPr>
          <p:pic>
            <p:nvPicPr>
              <p:cNvPr id="33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4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5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  <a:grpFill/>
          </p:grpSpPr>
          <p:sp>
            <p:nvSpPr>
              <p:cNvPr id="25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http://www.url.com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  <a:grpFill/>
            </p:grpSpPr>
            <p:pic>
              <p:nvPicPr>
                <p:cNvPr id="27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8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9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grpFill/>
                <a:extLst/>
              </p:spPr>
            </p:pic>
            <p:grpSp>
              <p:nvGrpSpPr>
                <p:cNvPr id="30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  <a:grpFill/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99" name="DownArrow"/>
          <p:cNvSpPr>
            <a:spLocks/>
          </p:cNvSpPr>
          <p:nvPr/>
        </p:nvSpPr>
        <p:spPr bwMode="auto">
          <a:xfrm rot="5400000">
            <a:off x="2987040" y="3021984"/>
            <a:ext cx="45719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4" name="DownArrow"/>
          <p:cNvSpPr>
            <a:spLocks/>
          </p:cNvSpPr>
          <p:nvPr/>
        </p:nvSpPr>
        <p:spPr bwMode="auto">
          <a:xfrm rot="5400000">
            <a:off x="1607869" y="3055669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5" name="DownArrow"/>
          <p:cNvSpPr>
            <a:spLocks/>
          </p:cNvSpPr>
          <p:nvPr/>
        </p:nvSpPr>
        <p:spPr bwMode="auto">
          <a:xfrm rot="5400000">
            <a:off x="1607869" y="28117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9" name="DownArrow"/>
          <p:cNvSpPr>
            <a:spLocks/>
          </p:cNvSpPr>
          <p:nvPr/>
        </p:nvSpPr>
        <p:spPr bwMode="auto">
          <a:xfrm rot="5400000">
            <a:off x="1607869" y="25831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04800" y="685800"/>
            <a:ext cx="2549870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3600" b="1" dirty="0">
              <a:solidFill>
                <a:srgbClr val="00B050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grpSp>
        <p:nvGrpSpPr>
          <p:cNvPr id="272" name="Group 271"/>
          <p:cNvGrpSpPr/>
          <p:nvPr/>
        </p:nvGrpSpPr>
        <p:grpSpPr>
          <a:xfrm>
            <a:off x="210310" y="1371600"/>
            <a:ext cx="8645531" cy="609600"/>
            <a:chOff x="210310" y="1371600"/>
            <a:chExt cx="8645531" cy="609600"/>
          </a:xfrm>
        </p:grpSpPr>
        <p:sp>
          <p:nvSpPr>
            <p:cNvPr id="273" name="Rectangle 272"/>
            <p:cNvSpPr/>
            <p:nvPr/>
          </p:nvSpPr>
          <p:spPr>
            <a:xfrm>
              <a:off x="210310" y="1371600"/>
              <a:ext cx="8645531" cy="609600"/>
            </a:xfrm>
            <a:prstGeom prst="rect">
              <a:avLst/>
            </a:prstGeom>
            <a:solidFill>
              <a:srgbClr val="BCE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990600" y="1505915"/>
              <a:ext cx="1981200" cy="338554"/>
            </a:xfrm>
            <a:prstGeom prst="rect">
              <a:avLst/>
            </a:prstGeom>
            <a:solidFill>
              <a:srgbClr val="BCE292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</a:rPr>
                <a:t>Apr 14 – 20, 2017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</a:endParaRPr>
            </a:p>
          </p:txBody>
        </p:sp>
        <p:pic>
          <p:nvPicPr>
            <p:cNvPr id="275" name="Picture 27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1560892"/>
              <a:ext cx="2286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276" name="Picture 27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1000" y="1560892"/>
              <a:ext cx="2286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80" name="Content"/>
            <p:cNvSpPr/>
            <p:nvPr>
              <p:custDataLst>
                <p:custData r:id="rId6"/>
              </p:custDataLst>
            </p:nvPr>
          </p:nvSpPr>
          <p:spPr>
            <a:xfrm>
              <a:off x="7924800" y="1560892"/>
              <a:ext cx="704954" cy="267908"/>
            </a:xfrm>
            <a:prstGeom prst="roundRect">
              <a:avLst>
                <a:gd name="adj" fmla="val 28629"/>
              </a:avLst>
            </a:prstGeom>
            <a:solidFill>
              <a:srgbClr val="00B050"/>
            </a:solidFill>
            <a:ln w="3175">
              <a:noFill/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" pitchFamily="34" charset="0"/>
                </a:rPr>
                <a:t>Save</a:t>
              </a: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210310" y="2438400"/>
            <a:ext cx="2913890" cy="4114800"/>
          </a:xfrm>
          <a:prstGeom prst="roundRect">
            <a:avLst>
              <a:gd name="adj" fmla="val 1262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Title"/>
          <p:cNvSpPr txBox="1"/>
          <p:nvPr/>
        </p:nvSpPr>
        <p:spPr>
          <a:xfrm>
            <a:off x="228600" y="2133600"/>
            <a:ext cx="130330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cs typeface="Segoe UI" pitchFamily="34" charset="0"/>
              </a:rPr>
              <a:t>Generated List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241" name="Table"/>
          <p:cNvGraphicFramePr>
            <a:graphicFrameLocks noGrp="1"/>
          </p:cNvGraphicFramePr>
          <p:nvPr>
            <p:custDataLst>
              <p:custData r:id="rId2"/>
            </p:custDataLst>
            <p:extLst>
              <p:ext uri="{D42A27DB-BD31-4B8C-83A1-F6EECF244321}">
                <p14:modId xmlns:p14="http://schemas.microsoft.com/office/powerpoint/2010/main" val="152670977"/>
              </p:ext>
            </p:extLst>
          </p:nvPr>
        </p:nvGraphicFramePr>
        <p:xfrm>
          <a:off x="381000" y="2667000"/>
          <a:ext cx="2514600" cy="378663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81000"/>
                <a:gridCol w="1219200"/>
                <a:gridCol w="914400"/>
              </a:tblGrid>
              <a:tr h="2423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#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Item 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Qty</a:t>
                      </a:r>
                      <a:endParaRPr lang="en-US" sz="9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3292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1</a:t>
                      </a: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Tomato</a:t>
                      </a:r>
                      <a:endParaRPr kumimoji="0" lang="en-US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0404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2</a:t>
                      </a:r>
                      <a:endParaRPr 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Potato</a:t>
                      </a:r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0404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3</a:t>
                      </a:r>
                      <a:endParaRPr 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Bell Pepper</a:t>
                      </a:r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</a:t>
                      </a: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0404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4</a:t>
                      </a:r>
                      <a:endParaRPr 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Carrots</a:t>
                      </a:r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</a:t>
                      </a: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0404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5</a:t>
                      </a:r>
                      <a:endParaRPr 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Spinach</a:t>
                      </a:r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6</a:t>
                      </a: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Beetroot</a:t>
                      </a:r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7</a:t>
                      </a: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Onion</a:t>
                      </a:r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9" name="Scrollbar"/>
          <p:cNvSpPr/>
          <p:nvPr/>
        </p:nvSpPr>
        <p:spPr bwMode="auto">
          <a:xfrm>
            <a:off x="2971800" y="3585928"/>
            <a:ext cx="45719" cy="452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5925310" y="2438400"/>
            <a:ext cx="2913890" cy="4114800"/>
          </a:xfrm>
          <a:prstGeom prst="roundRect">
            <a:avLst>
              <a:gd name="adj" fmla="val 1262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Title"/>
          <p:cNvSpPr txBox="1"/>
          <p:nvPr/>
        </p:nvSpPr>
        <p:spPr>
          <a:xfrm>
            <a:off x="5943600" y="2133600"/>
            <a:ext cx="130330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cs typeface="Segoe UI" pitchFamily="34" charset="0"/>
              </a:rPr>
              <a:t>Miscellaneous List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290" name="Table"/>
          <p:cNvGraphicFramePr>
            <a:graphicFrameLocks noGrp="1"/>
          </p:cNvGraphicFramePr>
          <p:nvPr>
            <p:custDataLst>
              <p:custData r:id="rId3"/>
            </p:custDataLst>
            <p:extLst>
              <p:ext uri="{D42A27DB-BD31-4B8C-83A1-F6EECF244321}">
                <p14:modId xmlns:p14="http://schemas.microsoft.com/office/powerpoint/2010/main" val="1890164141"/>
              </p:ext>
            </p:extLst>
          </p:nvPr>
        </p:nvGraphicFramePr>
        <p:xfrm>
          <a:off x="6096000" y="2667000"/>
          <a:ext cx="2514600" cy="3786632"/>
        </p:xfrm>
        <a:graphic>
          <a:graphicData uri="http://schemas.openxmlformats.org/drawingml/2006/table">
            <a:tbl>
              <a:tblPr firstRow="1">
                <a:effectLst/>
                <a:tableStyleId>{8EC20E35-A176-4012-BC5E-935CFFF8708E}</a:tableStyleId>
              </a:tblPr>
              <a:tblGrid>
                <a:gridCol w="381000"/>
                <a:gridCol w="1219200"/>
                <a:gridCol w="914400"/>
              </a:tblGrid>
              <a:tr h="2423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#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Item 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Qty</a:t>
                      </a:r>
                      <a:endParaRPr lang="en-US" sz="9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3292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1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Bread</a:t>
                      </a:r>
                      <a:endParaRPr kumimoji="0" lang="en-US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20404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2</a:t>
                      </a:r>
                      <a:endParaRPr 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Milk</a:t>
                      </a:r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20404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3</a:t>
                      </a:r>
                      <a:endParaRPr 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Letils</a:t>
                      </a:r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 pack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20404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4</a:t>
                      </a:r>
                      <a:endParaRPr 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Rice</a:t>
                      </a:r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</a:t>
                      </a:r>
                      <a:r>
                        <a:rPr lang="en-US" sz="7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70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lbs</a:t>
                      </a:r>
                      <a:endParaRPr lang="en-US" sz="7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20404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5</a:t>
                      </a:r>
                      <a:endParaRPr 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Ice Cream</a:t>
                      </a:r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1" name="Scrollbar"/>
          <p:cNvSpPr/>
          <p:nvPr/>
        </p:nvSpPr>
        <p:spPr bwMode="auto">
          <a:xfrm>
            <a:off x="8686800" y="3048000"/>
            <a:ext cx="45719" cy="452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grpSp>
        <p:nvGrpSpPr>
          <p:cNvPr id="292" name="Group 291"/>
          <p:cNvGrpSpPr/>
          <p:nvPr/>
        </p:nvGrpSpPr>
        <p:grpSpPr>
          <a:xfrm>
            <a:off x="8001000" y="838200"/>
            <a:ext cx="814440" cy="457196"/>
            <a:chOff x="8001000" y="838200"/>
            <a:chExt cx="814440" cy="457196"/>
          </a:xfrm>
        </p:grpSpPr>
        <p:pic>
          <p:nvPicPr>
            <p:cNvPr id="293" name="Picture 292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100000" contrast="-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0" y="857355"/>
              <a:ext cx="304800" cy="304800"/>
            </a:xfrm>
            <a:prstGeom prst="rect">
              <a:avLst/>
            </a:prstGeom>
          </p:spPr>
        </p:pic>
        <p:pic>
          <p:nvPicPr>
            <p:cNvPr id="294" name="Picture 293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86000" contrast="-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43" t="17885" r="19416" b="19115"/>
            <a:stretch/>
          </p:blipFill>
          <p:spPr>
            <a:xfrm>
              <a:off x="8490619" y="838200"/>
              <a:ext cx="324821" cy="320040"/>
            </a:xfrm>
            <a:prstGeom prst="rect">
              <a:avLst/>
            </a:prstGeom>
          </p:spPr>
        </p:pic>
        <p:sp>
          <p:nvSpPr>
            <p:cNvPr id="295" name="Scrollbar"/>
            <p:cNvSpPr/>
            <p:nvPr/>
          </p:nvSpPr>
          <p:spPr bwMode="auto">
            <a:xfrm flipV="1">
              <a:off x="8490619" y="1249677"/>
              <a:ext cx="304800" cy="4571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pic>
        <p:nvPicPr>
          <p:cNvPr id="299" name="Picture 29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230880"/>
            <a:ext cx="1950720" cy="1950720"/>
          </a:xfrm>
          <a:prstGeom prst="rect">
            <a:avLst/>
          </a:prstGeom>
        </p:spPr>
      </p:pic>
      <p:grpSp>
        <p:nvGrpSpPr>
          <p:cNvPr id="301" name="StickyNote"/>
          <p:cNvGrpSpPr/>
          <p:nvPr>
            <p:custDataLst>
              <p:custData r:id="rId4"/>
            </p:custDataLst>
          </p:nvPr>
        </p:nvGrpSpPr>
        <p:grpSpPr>
          <a:xfrm>
            <a:off x="4994986" y="5181600"/>
            <a:ext cx="1860647" cy="799873"/>
            <a:chOff x="3886199" y="2629127"/>
            <a:chExt cx="1860647" cy="799873"/>
          </a:xfrm>
        </p:grpSpPr>
        <p:sp>
          <p:nvSpPr>
            <p:cNvPr id="302" name="Content"/>
            <p:cNvSpPr>
              <a:spLocks/>
            </p:cNvSpPr>
            <p:nvPr/>
          </p:nvSpPr>
          <p:spPr>
            <a:xfrm>
              <a:off x="3886199" y="2743200"/>
              <a:ext cx="1860647" cy="685800"/>
            </a:xfrm>
            <a:prstGeom prst="rect">
              <a:avLst/>
            </a:prstGeom>
            <a:gradFill>
              <a:gsLst>
                <a:gs pos="100000">
                  <a:srgbClr val="FFFF89"/>
                </a:gs>
                <a:gs pos="0">
                  <a:srgbClr val="FFFF99"/>
                </a:gs>
              </a:gsLst>
              <a:lin ang="5400000" scaled="0"/>
            </a:gra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137160" rIns="91440" bIns="45720" rtlCol="0" anchor="t" anchorCtr="0">
              <a:normAutofit/>
            </a:bodyPr>
            <a:lstStyle/>
            <a:p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Miscellaneous list to capture additional items </a:t>
              </a:r>
            </a:p>
          </p:txBody>
        </p:sp>
        <p:sp>
          <p:nvSpPr>
            <p:cNvPr id="303" name="Tape"/>
            <p:cNvSpPr>
              <a:spLocks/>
            </p:cNvSpPr>
            <p:nvPr/>
          </p:nvSpPr>
          <p:spPr>
            <a:xfrm rot="401918">
              <a:off x="4534608" y="2629127"/>
              <a:ext cx="563828" cy="215444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2667000" y="1551801"/>
            <a:ext cx="182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Diners 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Content"/>
          <p:cNvSpPr/>
          <p:nvPr>
            <p:custDataLst>
              <p:custData r:id="rId5"/>
            </p:custDataLst>
          </p:nvPr>
        </p:nvSpPr>
        <p:spPr>
          <a:xfrm>
            <a:off x="4534097" y="1544247"/>
            <a:ext cx="418903" cy="267908"/>
          </a:xfrm>
          <a:prstGeom prst="roundRect">
            <a:avLst>
              <a:gd name="adj" fmla="val 14408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61" name="DownArrow"/>
          <p:cNvSpPr>
            <a:spLocks/>
          </p:cNvSpPr>
          <p:nvPr/>
        </p:nvSpPr>
        <p:spPr bwMode="auto">
          <a:xfrm rot="5400000">
            <a:off x="4812895" y="1635476"/>
            <a:ext cx="60862" cy="85451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69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.xml"/></Relationships>
</file>

<file path=customXml/_rels/item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.xml"/></Relationships>
</file>

<file path=customXml/_rels/item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.xml"/></Relationships>
</file>

<file path=customXml/_rels/item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.xml"/></Relationships>
</file>

<file path=customXml/_rels/item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.xml"/></Relationships>
</file>

<file path=customXml/_rels/item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.xml"/></Relationships>
</file>

<file path=customXml/_rels/item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.xml"/></Relationships>
</file>

<file path=customXml/_rels/item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.xml"/></Relationships>
</file>

<file path=customXml/_rels/item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.xml"/></Relationships>
</file>

<file path=customXml/_rels/item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.xml"/></Relationships>
</file>

<file path=customXml/_rels/item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.xml"/></Relationships>
</file>

<file path=customXml/_rels/item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.xml"/></Relationships>
</file>

<file path=customXml/_rels/item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.xml"/></Relationships>
</file>

<file path=customXml/_rels/item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.xml"/></Relationships>
</file>

<file path=customXml/_rels/item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.xml"/></Relationships>
</file>

<file path=customXml/_rels/item1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.xml"/></Relationships>
</file>

<file path=customXml/_rels/item1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.xml"/></Relationships>
</file>

<file path=customXml/_rels/item1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.xml"/></Relationships>
</file>

<file path=customXml/_rels/item1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.xml"/></Relationships>
</file>

<file path=customXml/_rels/item1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.xml"/></Relationships>
</file>

<file path=customXml/_rels/item1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.xml"/></Relationships>
</file>

<file path=customXml/_rels/item1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.xml"/></Relationships>
</file>

<file path=customXml/_rels/item1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.xml"/></Relationships>
</file>

<file path=customXml/_rels/item1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.xml"/></Relationships>
</file>

<file path=customXml/_rels/item1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.xml"/></Relationships>
</file>

<file path=customXml/_rels/item1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.xml"/></Relationships>
</file>

<file path=customXml/_rels/item1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.xml"/></Relationships>
</file>

<file path=customXml/_rels/item1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.xml"/></Relationships>
</file>

<file path=customXml/_rels/item1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.xml"/></Relationships>
</file>

<file path=customXml/_rels/item1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.xml"/></Relationships>
</file>

<file path=customXml/_rels/item1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.xml"/></Relationships>
</file>

<file path=customXml/_rels/item1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.xml"/></Relationships>
</file>

<file path=customXml/_rels/item1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.xml"/></Relationships>
</file>

<file path=customXml/_rels/item1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.xml"/></Relationships>
</file>

<file path=customXml/_rels/item1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.xml"/></Relationships>
</file>

<file path=customXml/_rels/item1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.xml"/></Relationships>
</file>

<file path=customXml/_rels/item1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.xml"/></Relationships>
</file>

<file path=customXml/_rels/item1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.xml"/></Relationships>
</file>

<file path=customXml/_rels/item1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.xml"/></Relationships>
</file>

<file path=customXml/_rels/item1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.xml"/></Relationships>
</file>

<file path=customXml/_rels/item1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.xml"/></Relationships>
</file>

<file path=customXml/_rels/item1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.xml"/></Relationships>
</file>

<file path=customXml/_rels/item1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.xml"/></Relationships>
</file>

<file path=customXml/_rels/item1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.xml"/></Relationships>
</file>

<file path=customXml/_rels/item1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.xml"/></Relationships>
</file>

<file path=customXml/_rels/item1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.xml"/></Relationships>
</file>

<file path=customXml/_rels/item1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.xml"/></Relationships>
</file>

<file path=customXml/_rels/item1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.xml"/></Relationships>
</file>

<file path=customXml/_rels/item1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.xml"/></Relationships>
</file>

<file path=customXml/_rels/item1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.xml"/></Relationships>
</file>

<file path=customXml/_rels/item1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.xml"/></Relationships>
</file>

<file path=customXml/_rels/item1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.xml"/></Relationships>
</file>

<file path=customXml/_rels/item1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.xml"/></Relationships>
</file>

<file path=customXml/_rels/item1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.xml"/></Relationships>
</file>

<file path=customXml/_rels/item1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.xml"/></Relationships>
</file>

<file path=customXml/_rels/item1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.xml"/></Relationships>
</file>

<file path=customXml/_rels/item1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.xml"/></Relationships>
</file>

<file path=customXml/_rels/item1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.xml"/></Relationships>
</file>

<file path=customXml/_rels/item1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.xml"/></Relationships>
</file>

<file path=customXml/_rels/item1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.xml"/></Relationships>
</file>

<file path=customXml/_rels/item1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.xml"/></Relationships>
</file>

<file path=customXml/_rels/item1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.xml"/></Relationships>
</file>

<file path=customXml/_rels/item1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.xml"/></Relationships>
</file>

<file path=customXml/_rels/item1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.xml"/></Relationships>
</file>

<file path=customXml/_rels/item1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.xml"/></Relationships>
</file>

<file path=customXml/_rels/item1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.xml"/></Relationships>
</file>

<file path=customXml/_rels/item1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.xml"/></Relationships>
</file>

<file path=customXml/_rels/item1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.xml"/></Relationships>
</file>

<file path=customXml/_rels/item1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1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.xml"/></Relationships>
</file>

<file path=customXml/_rels/item1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.xml"/></Relationships>
</file>

<file path=customXml/_rels/item1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.xml"/></Relationships>
</file>

<file path=customXml/_rels/item1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.xml"/></Relationships>
</file>

<file path=customXml/_rels/item1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.xml"/></Relationships>
</file>

<file path=customXml/_rels/item1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.xml"/></Relationships>
</file>

<file path=customXml/_rels/item1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.xml"/></Relationships>
</file>

<file path=customXml/_rels/item1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.xml"/></Relationships>
</file>

<file path=customXml/_rels/item1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.xml"/></Relationships>
</file>

<file path=customXml/_rels/item1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0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0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1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1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1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1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1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1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1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1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2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2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2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2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2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2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2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2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30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31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32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3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3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36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3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38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3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4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6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14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5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51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5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5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5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55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5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5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5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6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6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6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64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6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6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6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6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6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7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7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72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7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7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7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7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7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7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8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8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8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8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6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8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8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8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90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19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9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9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9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9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7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9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9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4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2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2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33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3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4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8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49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0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61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6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6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8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8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6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8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8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89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9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9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9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9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9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9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96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9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9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9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Props1.xml><?xml version="1.0" encoding="utf-8"?>
<ds:datastoreItem xmlns:ds="http://schemas.openxmlformats.org/officeDocument/2006/customXml" ds:itemID="{788D6B3E-D41F-4594-9D48-7812C1D40173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2947F7A4-88EF-4FBF-A44A-7291240607FF}">
  <ds:schemaRefs>
    <ds:schemaRef ds:uri="http://schemas.microsoft.com/VisualStudio/2011/storyboarding/control"/>
  </ds:schemaRefs>
</ds:datastoreItem>
</file>

<file path=customXml/itemProps100.xml><?xml version="1.0" encoding="utf-8"?>
<ds:datastoreItem xmlns:ds="http://schemas.openxmlformats.org/officeDocument/2006/customXml" ds:itemID="{4615EF50-5E5C-4F56-89D7-DA3426DB6AB1}">
  <ds:schemaRefs>
    <ds:schemaRef ds:uri="http://schemas.microsoft.com/VisualStudio/2011/storyboarding/control"/>
  </ds:schemaRefs>
</ds:datastoreItem>
</file>

<file path=customXml/itemProps101.xml><?xml version="1.0" encoding="utf-8"?>
<ds:datastoreItem xmlns:ds="http://schemas.openxmlformats.org/officeDocument/2006/customXml" ds:itemID="{37D3BBD9-B3E2-4B3A-B74C-637B91B48283}">
  <ds:schemaRefs>
    <ds:schemaRef ds:uri="http://schemas.microsoft.com/VisualStudio/2011/storyboarding/control"/>
  </ds:schemaRefs>
</ds:datastoreItem>
</file>

<file path=customXml/itemProps102.xml><?xml version="1.0" encoding="utf-8"?>
<ds:datastoreItem xmlns:ds="http://schemas.openxmlformats.org/officeDocument/2006/customXml" ds:itemID="{78E268BD-C0E9-4618-878D-0EBEDFE0215D}">
  <ds:schemaRefs>
    <ds:schemaRef ds:uri="http://schemas.microsoft.com/VisualStudio/2011/storyboarding/control"/>
  </ds:schemaRefs>
</ds:datastoreItem>
</file>

<file path=customXml/itemProps103.xml><?xml version="1.0" encoding="utf-8"?>
<ds:datastoreItem xmlns:ds="http://schemas.openxmlformats.org/officeDocument/2006/customXml" ds:itemID="{8BB21904-EADF-47AF-B889-E7FD449788F4}">
  <ds:schemaRefs>
    <ds:schemaRef ds:uri="http://schemas.microsoft.com/VisualStudio/2011/storyboarding/control"/>
  </ds:schemaRefs>
</ds:datastoreItem>
</file>

<file path=customXml/itemProps104.xml><?xml version="1.0" encoding="utf-8"?>
<ds:datastoreItem xmlns:ds="http://schemas.openxmlformats.org/officeDocument/2006/customXml" ds:itemID="{295271DA-BD22-4269-BACF-AA22BE4CB3D5}">
  <ds:schemaRefs>
    <ds:schemaRef ds:uri="http://schemas.microsoft.com/VisualStudio/2011/storyboarding/control"/>
  </ds:schemaRefs>
</ds:datastoreItem>
</file>

<file path=customXml/itemProps105.xml><?xml version="1.0" encoding="utf-8"?>
<ds:datastoreItem xmlns:ds="http://schemas.openxmlformats.org/officeDocument/2006/customXml" ds:itemID="{DF15339B-68DF-4802-96C9-83BB871F53EE}">
  <ds:schemaRefs>
    <ds:schemaRef ds:uri="http://schemas.microsoft.com/VisualStudio/2011/storyboarding/control"/>
  </ds:schemaRefs>
</ds:datastoreItem>
</file>

<file path=customXml/itemProps106.xml><?xml version="1.0" encoding="utf-8"?>
<ds:datastoreItem xmlns:ds="http://schemas.openxmlformats.org/officeDocument/2006/customXml" ds:itemID="{1D26CAE1-F291-454A-91F5-A33C2B5B4E03}">
  <ds:schemaRefs>
    <ds:schemaRef ds:uri="http://schemas.microsoft.com/VisualStudio/2011/storyboarding/control"/>
  </ds:schemaRefs>
</ds:datastoreItem>
</file>

<file path=customXml/itemProps107.xml><?xml version="1.0" encoding="utf-8"?>
<ds:datastoreItem xmlns:ds="http://schemas.openxmlformats.org/officeDocument/2006/customXml" ds:itemID="{01287B6E-0C7A-435A-BE9F-BBB9BFF21721}">
  <ds:schemaRefs>
    <ds:schemaRef ds:uri="http://schemas.microsoft.com/VisualStudio/2011/storyboarding/control"/>
  </ds:schemaRefs>
</ds:datastoreItem>
</file>

<file path=customXml/itemProps108.xml><?xml version="1.0" encoding="utf-8"?>
<ds:datastoreItem xmlns:ds="http://schemas.openxmlformats.org/officeDocument/2006/customXml" ds:itemID="{3A036629-5DCE-4386-AC1B-18660FD38074}">
  <ds:schemaRefs>
    <ds:schemaRef ds:uri="http://schemas.microsoft.com/VisualStudio/2011/storyboarding/control"/>
  </ds:schemaRefs>
</ds:datastoreItem>
</file>

<file path=customXml/itemProps109.xml><?xml version="1.0" encoding="utf-8"?>
<ds:datastoreItem xmlns:ds="http://schemas.openxmlformats.org/officeDocument/2006/customXml" ds:itemID="{F1F2DE73-7DEE-44C8-91A3-1802E4E04982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3DC545F5-023A-4976-91AB-897C2101878D}">
  <ds:schemaRefs>
    <ds:schemaRef ds:uri="http://schemas.microsoft.com/VisualStudio/2011/storyboarding/control"/>
  </ds:schemaRefs>
</ds:datastoreItem>
</file>

<file path=customXml/itemProps110.xml><?xml version="1.0" encoding="utf-8"?>
<ds:datastoreItem xmlns:ds="http://schemas.openxmlformats.org/officeDocument/2006/customXml" ds:itemID="{8237B941-706D-48A8-9355-BF0B11BEC43C}">
  <ds:schemaRefs>
    <ds:schemaRef ds:uri="http://schemas.microsoft.com/VisualStudio/2011/storyboarding/control"/>
  </ds:schemaRefs>
</ds:datastoreItem>
</file>

<file path=customXml/itemProps111.xml><?xml version="1.0" encoding="utf-8"?>
<ds:datastoreItem xmlns:ds="http://schemas.openxmlformats.org/officeDocument/2006/customXml" ds:itemID="{E13091F4-B46E-4A8F-ABA1-B58D1E631823}">
  <ds:schemaRefs>
    <ds:schemaRef ds:uri="http://schemas.microsoft.com/VisualStudio/2011/storyboarding/control"/>
  </ds:schemaRefs>
</ds:datastoreItem>
</file>

<file path=customXml/itemProps112.xml><?xml version="1.0" encoding="utf-8"?>
<ds:datastoreItem xmlns:ds="http://schemas.openxmlformats.org/officeDocument/2006/customXml" ds:itemID="{04C2F284-DC3A-44E3-B74D-40C10227A0DA}">
  <ds:schemaRefs>
    <ds:schemaRef ds:uri="http://schemas.microsoft.com/VisualStudio/2011/storyboarding/control"/>
  </ds:schemaRefs>
</ds:datastoreItem>
</file>

<file path=customXml/itemProps113.xml><?xml version="1.0" encoding="utf-8"?>
<ds:datastoreItem xmlns:ds="http://schemas.openxmlformats.org/officeDocument/2006/customXml" ds:itemID="{01C1E7D7-9384-410C-9A42-C27D85F05627}">
  <ds:schemaRefs>
    <ds:schemaRef ds:uri="http://schemas.microsoft.com/VisualStudio/2011/storyboarding/control"/>
  </ds:schemaRefs>
</ds:datastoreItem>
</file>

<file path=customXml/itemProps114.xml><?xml version="1.0" encoding="utf-8"?>
<ds:datastoreItem xmlns:ds="http://schemas.openxmlformats.org/officeDocument/2006/customXml" ds:itemID="{81455C80-C4E0-4E02-BDC9-0F1D2A44F7D1}">
  <ds:schemaRefs>
    <ds:schemaRef ds:uri="http://schemas.microsoft.com/VisualStudio/2011/storyboarding/control"/>
  </ds:schemaRefs>
</ds:datastoreItem>
</file>

<file path=customXml/itemProps115.xml><?xml version="1.0" encoding="utf-8"?>
<ds:datastoreItem xmlns:ds="http://schemas.openxmlformats.org/officeDocument/2006/customXml" ds:itemID="{DED92CF9-FE8F-4481-862D-70335CD42247}">
  <ds:schemaRefs>
    <ds:schemaRef ds:uri="http://schemas.microsoft.com/VisualStudio/2011/storyboarding/control"/>
  </ds:schemaRefs>
</ds:datastoreItem>
</file>

<file path=customXml/itemProps116.xml><?xml version="1.0" encoding="utf-8"?>
<ds:datastoreItem xmlns:ds="http://schemas.openxmlformats.org/officeDocument/2006/customXml" ds:itemID="{2295AFFF-DA01-4130-B8D1-9A4C51F1C9F2}">
  <ds:schemaRefs>
    <ds:schemaRef ds:uri="http://schemas.microsoft.com/VisualStudio/2011/storyboarding/control"/>
  </ds:schemaRefs>
</ds:datastoreItem>
</file>

<file path=customXml/itemProps117.xml><?xml version="1.0" encoding="utf-8"?>
<ds:datastoreItem xmlns:ds="http://schemas.openxmlformats.org/officeDocument/2006/customXml" ds:itemID="{D3F57D09-0064-4721-9304-981B0171F5A3}">
  <ds:schemaRefs>
    <ds:schemaRef ds:uri="http://schemas.microsoft.com/VisualStudio/2011/storyboarding/control"/>
  </ds:schemaRefs>
</ds:datastoreItem>
</file>

<file path=customXml/itemProps118.xml><?xml version="1.0" encoding="utf-8"?>
<ds:datastoreItem xmlns:ds="http://schemas.openxmlformats.org/officeDocument/2006/customXml" ds:itemID="{049FF5B2-1A22-46B5-8C6A-68983B0A8D9D}">
  <ds:schemaRefs>
    <ds:schemaRef ds:uri="http://schemas.microsoft.com/VisualStudio/2011/storyboarding/control"/>
  </ds:schemaRefs>
</ds:datastoreItem>
</file>

<file path=customXml/itemProps119.xml><?xml version="1.0" encoding="utf-8"?>
<ds:datastoreItem xmlns:ds="http://schemas.openxmlformats.org/officeDocument/2006/customXml" ds:itemID="{5FE1A8C0-989F-4D36-9D56-25D208F53D8C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0E4BC4C0-8608-4B11-B384-D77BB7D938B8}">
  <ds:schemaRefs>
    <ds:schemaRef ds:uri="http://schemas.microsoft.com/VisualStudio/2011/storyboarding/control"/>
  </ds:schemaRefs>
</ds:datastoreItem>
</file>

<file path=customXml/itemProps120.xml><?xml version="1.0" encoding="utf-8"?>
<ds:datastoreItem xmlns:ds="http://schemas.openxmlformats.org/officeDocument/2006/customXml" ds:itemID="{51E7F319-1466-44F7-AE4A-F9E0CD6D7AD4}">
  <ds:schemaRefs>
    <ds:schemaRef ds:uri="http://schemas.microsoft.com/VisualStudio/2011/storyboarding/control"/>
  </ds:schemaRefs>
</ds:datastoreItem>
</file>

<file path=customXml/itemProps121.xml><?xml version="1.0" encoding="utf-8"?>
<ds:datastoreItem xmlns:ds="http://schemas.openxmlformats.org/officeDocument/2006/customXml" ds:itemID="{63B527B1-1A71-4E65-A5F5-A33D233645DF}">
  <ds:schemaRefs>
    <ds:schemaRef ds:uri="http://schemas.microsoft.com/VisualStudio/2011/storyboarding/control"/>
  </ds:schemaRefs>
</ds:datastoreItem>
</file>

<file path=customXml/itemProps122.xml><?xml version="1.0" encoding="utf-8"?>
<ds:datastoreItem xmlns:ds="http://schemas.openxmlformats.org/officeDocument/2006/customXml" ds:itemID="{A9F2B0A1-ED7C-4782-9A12-4199723008B1}">
  <ds:schemaRefs>
    <ds:schemaRef ds:uri="http://schemas.microsoft.com/VisualStudio/2011/storyboarding/control"/>
  </ds:schemaRefs>
</ds:datastoreItem>
</file>

<file path=customXml/itemProps123.xml><?xml version="1.0" encoding="utf-8"?>
<ds:datastoreItem xmlns:ds="http://schemas.openxmlformats.org/officeDocument/2006/customXml" ds:itemID="{451F4798-D4B3-4487-A83B-B251BB5913B3}">
  <ds:schemaRefs>
    <ds:schemaRef ds:uri="http://schemas.microsoft.com/VisualStudio/2011/storyboarding/control"/>
  </ds:schemaRefs>
</ds:datastoreItem>
</file>

<file path=customXml/itemProps124.xml><?xml version="1.0" encoding="utf-8"?>
<ds:datastoreItem xmlns:ds="http://schemas.openxmlformats.org/officeDocument/2006/customXml" ds:itemID="{FEF0BC62-67F6-47AB-BE12-4FD3729A8F29}">
  <ds:schemaRefs>
    <ds:schemaRef ds:uri="http://schemas.microsoft.com/VisualStudio/2011/storyboarding/control"/>
  </ds:schemaRefs>
</ds:datastoreItem>
</file>

<file path=customXml/itemProps125.xml><?xml version="1.0" encoding="utf-8"?>
<ds:datastoreItem xmlns:ds="http://schemas.openxmlformats.org/officeDocument/2006/customXml" ds:itemID="{36640163-CACA-4184-8996-9E357E77E66E}">
  <ds:schemaRefs>
    <ds:schemaRef ds:uri="http://schemas.microsoft.com/VisualStudio/2011/storyboarding/control"/>
  </ds:schemaRefs>
</ds:datastoreItem>
</file>

<file path=customXml/itemProps126.xml><?xml version="1.0" encoding="utf-8"?>
<ds:datastoreItem xmlns:ds="http://schemas.openxmlformats.org/officeDocument/2006/customXml" ds:itemID="{54BAF692-9411-4815-A3D7-6228FCBE948B}">
  <ds:schemaRefs>
    <ds:schemaRef ds:uri="http://schemas.microsoft.com/VisualStudio/2011/storyboarding/control"/>
  </ds:schemaRefs>
</ds:datastoreItem>
</file>

<file path=customXml/itemProps127.xml><?xml version="1.0" encoding="utf-8"?>
<ds:datastoreItem xmlns:ds="http://schemas.openxmlformats.org/officeDocument/2006/customXml" ds:itemID="{1C29FCA6-3BD2-43FA-BADC-33B0881700A8}">
  <ds:schemaRefs>
    <ds:schemaRef ds:uri="http://schemas.microsoft.com/VisualStudio/2011/storyboarding/control"/>
  </ds:schemaRefs>
</ds:datastoreItem>
</file>

<file path=customXml/itemProps128.xml><?xml version="1.0" encoding="utf-8"?>
<ds:datastoreItem xmlns:ds="http://schemas.openxmlformats.org/officeDocument/2006/customXml" ds:itemID="{EEF3AD7C-F381-44EA-B3CE-46F5688FC25D}">
  <ds:schemaRefs>
    <ds:schemaRef ds:uri="http://schemas.microsoft.com/VisualStudio/2011/storyboarding/control"/>
  </ds:schemaRefs>
</ds:datastoreItem>
</file>

<file path=customXml/itemProps129.xml><?xml version="1.0" encoding="utf-8"?>
<ds:datastoreItem xmlns:ds="http://schemas.openxmlformats.org/officeDocument/2006/customXml" ds:itemID="{5D9C23B6-89CE-4E0C-994A-25082A8E1F77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0FB9831F-BD8E-4F84-8F39-D6542A040E94}">
  <ds:schemaRefs>
    <ds:schemaRef ds:uri="http://schemas.microsoft.com/VisualStudio/2011/storyboarding/control"/>
  </ds:schemaRefs>
</ds:datastoreItem>
</file>

<file path=customXml/itemProps130.xml><?xml version="1.0" encoding="utf-8"?>
<ds:datastoreItem xmlns:ds="http://schemas.openxmlformats.org/officeDocument/2006/customXml" ds:itemID="{897EEB9E-5EE0-440D-8B67-459C426B6AA3}">
  <ds:schemaRefs>
    <ds:schemaRef ds:uri="http://schemas.microsoft.com/VisualStudio/2011/storyboarding/control"/>
  </ds:schemaRefs>
</ds:datastoreItem>
</file>

<file path=customXml/itemProps131.xml><?xml version="1.0" encoding="utf-8"?>
<ds:datastoreItem xmlns:ds="http://schemas.openxmlformats.org/officeDocument/2006/customXml" ds:itemID="{33CE6B38-CEF3-4671-AEC1-7E07B98153E0}">
  <ds:schemaRefs>
    <ds:schemaRef ds:uri="http://schemas.microsoft.com/VisualStudio/2011/storyboarding/control"/>
  </ds:schemaRefs>
</ds:datastoreItem>
</file>

<file path=customXml/itemProps132.xml><?xml version="1.0" encoding="utf-8"?>
<ds:datastoreItem xmlns:ds="http://schemas.openxmlformats.org/officeDocument/2006/customXml" ds:itemID="{EFDE698D-92FA-4316-B7D8-E233CA121C8A}">
  <ds:schemaRefs>
    <ds:schemaRef ds:uri="http://schemas.microsoft.com/VisualStudio/2011/storyboarding/control"/>
  </ds:schemaRefs>
</ds:datastoreItem>
</file>

<file path=customXml/itemProps133.xml><?xml version="1.0" encoding="utf-8"?>
<ds:datastoreItem xmlns:ds="http://schemas.openxmlformats.org/officeDocument/2006/customXml" ds:itemID="{A75B204A-879A-4C1E-B704-9CD24D9429ED}">
  <ds:schemaRefs>
    <ds:schemaRef ds:uri="http://schemas.microsoft.com/VisualStudio/2011/storyboarding/control"/>
  </ds:schemaRefs>
</ds:datastoreItem>
</file>

<file path=customXml/itemProps134.xml><?xml version="1.0" encoding="utf-8"?>
<ds:datastoreItem xmlns:ds="http://schemas.openxmlformats.org/officeDocument/2006/customXml" ds:itemID="{B6D9038F-E0CC-4654-8C29-1673A33D3323}">
  <ds:schemaRefs>
    <ds:schemaRef ds:uri="http://schemas.microsoft.com/VisualStudio/2011/storyboarding/control"/>
  </ds:schemaRefs>
</ds:datastoreItem>
</file>

<file path=customXml/itemProps135.xml><?xml version="1.0" encoding="utf-8"?>
<ds:datastoreItem xmlns:ds="http://schemas.openxmlformats.org/officeDocument/2006/customXml" ds:itemID="{BDA95C5F-B862-4B0D-ACC1-03496D64E27A}">
  <ds:schemaRefs>
    <ds:schemaRef ds:uri="http://schemas.microsoft.com/VisualStudio/2011/storyboarding/control"/>
  </ds:schemaRefs>
</ds:datastoreItem>
</file>

<file path=customXml/itemProps136.xml><?xml version="1.0" encoding="utf-8"?>
<ds:datastoreItem xmlns:ds="http://schemas.openxmlformats.org/officeDocument/2006/customXml" ds:itemID="{59907FD7-F6B7-48D3-A33E-04186704026F}">
  <ds:schemaRefs>
    <ds:schemaRef ds:uri="http://schemas.microsoft.com/VisualStudio/2011/storyboarding/control"/>
  </ds:schemaRefs>
</ds:datastoreItem>
</file>

<file path=customXml/itemProps137.xml><?xml version="1.0" encoding="utf-8"?>
<ds:datastoreItem xmlns:ds="http://schemas.openxmlformats.org/officeDocument/2006/customXml" ds:itemID="{8AA009B0-8436-47EE-A01C-64631D2B4E81}">
  <ds:schemaRefs>
    <ds:schemaRef ds:uri="http://schemas.microsoft.com/VisualStudio/2011/storyboarding/control"/>
  </ds:schemaRefs>
</ds:datastoreItem>
</file>

<file path=customXml/itemProps138.xml><?xml version="1.0" encoding="utf-8"?>
<ds:datastoreItem xmlns:ds="http://schemas.openxmlformats.org/officeDocument/2006/customXml" ds:itemID="{E65B7CD8-A925-4BBF-AE0E-F7CF7ED607FE}">
  <ds:schemaRefs>
    <ds:schemaRef ds:uri="http://schemas.microsoft.com/VisualStudio/2011/storyboarding/control"/>
  </ds:schemaRefs>
</ds:datastoreItem>
</file>

<file path=customXml/itemProps139.xml><?xml version="1.0" encoding="utf-8"?>
<ds:datastoreItem xmlns:ds="http://schemas.openxmlformats.org/officeDocument/2006/customXml" ds:itemID="{6F7C8323-0BB7-405B-B7E3-C12DF4F3BE09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D40D0C42-4365-41D9-9E19-658B01D52923}">
  <ds:schemaRefs>
    <ds:schemaRef ds:uri="http://schemas.microsoft.com/VisualStudio/2011/storyboarding/control"/>
  </ds:schemaRefs>
</ds:datastoreItem>
</file>

<file path=customXml/itemProps140.xml><?xml version="1.0" encoding="utf-8"?>
<ds:datastoreItem xmlns:ds="http://schemas.openxmlformats.org/officeDocument/2006/customXml" ds:itemID="{0DE52211-D896-44D0-82F7-1B3C4C890780}">
  <ds:schemaRefs>
    <ds:schemaRef ds:uri="http://schemas.microsoft.com/VisualStudio/2011/storyboarding/control"/>
  </ds:schemaRefs>
</ds:datastoreItem>
</file>

<file path=customXml/itemProps141.xml><?xml version="1.0" encoding="utf-8"?>
<ds:datastoreItem xmlns:ds="http://schemas.openxmlformats.org/officeDocument/2006/customXml" ds:itemID="{AEAB822B-1BFE-4292-A6D2-16002574A68C}">
  <ds:schemaRefs>
    <ds:schemaRef ds:uri="http://schemas.microsoft.com/VisualStudio/2011/storyboarding/control"/>
  </ds:schemaRefs>
</ds:datastoreItem>
</file>

<file path=customXml/itemProps142.xml><?xml version="1.0" encoding="utf-8"?>
<ds:datastoreItem xmlns:ds="http://schemas.openxmlformats.org/officeDocument/2006/customXml" ds:itemID="{0B4D4A9B-3C5F-4FF0-B343-6893A1DA3736}">
  <ds:schemaRefs>
    <ds:schemaRef ds:uri="http://schemas.microsoft.com/VisualStudio/2011/storyboarding/control"/>
  </ds:schemaRefs>
</ds:datastoreItem>
</file>

<file path=customXml/itemProps143.xml><?xml version="1.0" encoding="utf-8"?>
<ds:datastoreItem xmlns:ds="http://schemas.openxmlformats.org/officeDocument/2006/customXml" ds:itemID="{BBB04324-C0CC-4462-8338-576272D91511}">
  <ds:schemaRefs>
    <ds:schemaRef ds:uri="http://schemas.microsoft.com/VisualStudio/2011/storyboarding/control"/>
  </ds:schemaRefs>
</ds:datastoreItem>
</file>

<file path=customXml/itemProps144.xml><?xml version="1.0" encoding="utf-8"?>
<ds:datastoreItem xmlns:ds="http://schemas.openxmlformats.org/officeDocument/2006/customXml" ds:itemID="{9450A313-5AA3-459A-8A9E-75800D6C8EB7}">
  <ds:schemaRefs>
    <ds:schemaRef ds:uri="http://schemas.microsoft.com/VisualStudio/2011/storyboarding/control"/>
  </ds:schemaRefs>
</ds:datastoreItem>
</file>

<file path=customXml/itemProps145.xml><?xml version="1.0" encoding="utf-8"?>
<ds:datastoreItem xmlns:ds="http://schemas.openxmlformats.org/officeDocument/2006/customXml" ds:itemID="{AF844942-CE54-4713-B4AD-5E1E1E6C74BF}">
  <ds:schemaRefs>
    <ds:schemaRef ds:uri="http://schemas.microsoft.com/VisualStudio/2011/storyboarding/control"/>
  </ds:schemaRefs>
</ds:datastoreItem>
</file>

<file path=customXml/itemProps146.xml><?xml version="1.0" encoding="utf-8"?>
<ds:datastoreItem xmlns:ds="http://schemas.openxmlformats.org/officeDocument/2006/customXml" ds:itemID="{D4F6BE56-7252-4D13-A2DA-40AAA89B3886}">
  <ds:schemaRefs>
    <ds:schemaRef ds:uri="http://schemas.microsoft.com/VisualStudio/2011/storyboarding/control"/>
  </ds:schemaRefs>
</ds:datastoreItem>
</file>

<file path=customXml/itemProps147.xml><?xml version="1.0" encoding="utf-8"?>
<ds:datastoreItem xmlns:ds="http://schemas.openxmlformats.org/officeDocument/2006/customXml" ds:itemID="{28508807-BE31-4553-8951-83E08A29C0A0}">
  <ds:schemaRefs>
    <ds:schemaRef ds:uri="http://schemas.microsoft.com/VisualStudio/2011/storyboarding/control"/>
  </ds:schemaRefs>
</ds:datastoreItem>
</file>

<file path=customXml/itemProps148.xml><?xml version="1.0" encoding="utf-8"?>
<ds:datastoreItem xmlns:ds="http://schemas.openxmlformats.org/officeDocument/2006/customXml" ds:itemID="{23B47E1E-70E7-4A62-B431-804264A4D3D0}">
  <ds:schemaRefs>
    <ds:schemaRef ds:uri="http://schemas.microsoft.com/VisualStudio/2011/storyboarding/control"/>
  </ds:schemaRefs>
</ds:datastoreItem>
</file>

<file path=customXml/itemProps149.xml><?xml version="1.0" encoding="utf-8"?>
<ds:datastoreItem xmlns:ds="http://schemas.openxmlformats.org/officeDocument/2006/customXml" ds:itemID="{4B651D99-776B-47FF-B982-984CE7BE375C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9FCEF26A-E4A1-47C1-90DF-92CA3FFFCAB4}">
  <ds:schemaRefs>
    <ds:schemaRef ds:uri="http://schemas.microsoft.com/VisualStudio/2011/storyboarding/control"/>
  </ds:schemaRefs>
</ds:datastoreItem>
</file>

<file path=customXml/itemProps150.xml><?xml version="1.0" encoding="utf-8"?>
<ds:datastoreItem xmlns:ds="http://schemas.openxmlformats.org/officeDocument/2006/customXml" ds:itemID="{EC70B89D-0D0F-45EF-9D2A-4F67D78D2AC0}">
  <ds:schemaRefs>
    <ds:schemaRef ds:uri="http://schemas.microsoft.com/VisualStudio/2011/storyboarding/control"/>
  </ds:schemaRefs>
</ds:datastoreItem>
</file>

<file path=customXml/itemProps151.xml><?xml version="1.0" encoding="utf-8"?>
<ds:datastoreItem xmlns:ds="http://schemas.openxmlformats.org/officeDocument/2006/customXml" ds:itemID="{C8014B0A-D6DA-4F17-959B-53C4F1C01169}">
  <ds:schemaRefs>
    <ds:schemaRef ds:uri="http://schemas.microsoft.com/VisualStudio/2011/storyboarding/control"/>
  </ds:schemaRefs>
</ds:datastoreItem>
</file>

<file path=customXml/itemProps152.xml><?xml version="1.0" encoding="utf-8"?>
<ds:datastoreItem xmlns:ds="http://schemas.openxmlformats.org/officeDocument/2006/customXml" ds:itemID="{39B6CE77-C516-469C-83A5-C7083B213EA2}">
  <ds:schemaRefs>
    <ds:schemaRef ds:uri="http://schemas.microsoft.com/VisualStudio/2011/storyboarding/control"/>
  </ds:schemaRefs>
</ds:datastoreItem>
</file>

<file path=customXml/itemProps153.xml><?xml version="1.0" encoding="utf-8"?>
<ds:datastoreItem xmlns:ds="http://schemas.openxmlformats.org/officeDocument/2006/customXml" ds:itemID="{2E2991A1-B93C-4BDE-ADF0-948DA06DE0E8}">
  <ds:schemaRefs>
    <ds:schemaRef ds:uri="http://schemas.microsoft.com/VisualStudio/2011/storyboarding/control"/>
  </ds:schemaRefs>
</ds:datastoreItem>
</file>

<file path=customXml/itemProps154.xml><?xml version="1.0" encoding="utf-8"?>
<ds:datastoreItem xmlns:ds="http://schemas.openxmlformats.org/officeDocument/2006/customXml" ds:itemID="{F2B601B7-DEAD-4EF0-8266-2F2757135C05}">
  <ds:schemaRefs>
    <ds:schemaRef ds:uri="http://schemas.microsoft.com/VisualStudio/2011/storyboarding/control"/>
  </ds:schemaRefs>
</ds:datastoreItem>
</file>

<file path=customXml/itemProps155.xml><?xml version="1.0" encoding="utf-8"?>
<ds:datastoreItem xmlns:ds="http://schemas.openxmlformats.org/officeDocument/2006/customXml" ds:itemID="{B31559A6-0708-4A68-84CA-F9B346259363}">
  <ds:schemaRefs>
    <ds:schemaRef ds:uri="http://schemas.microsoft.com/VisualStudio/2011/storyboarding/control"/>
  </ds:schemaRefs>
</ds:datastoreItem>
</file>

<file path=customXml/itemProps156.xml><?xml version="1.0" encoding="utf-8"?>
<ds:datastoreItem xmlns:ds="http://schemas.openxmlformats.org/officeDocument/2006/customXml" ds:itemID="{AED80330-1448-4168-A327-3A9A5C1B2511}">
  <ds:schemaRefs>
    <ds:schemaRef ds:uri="http://schemas.microsoft.com/VisualStudio/2011/storyboarding/control"/>
  </ds:schemaRefs>
</ds:datastoreItem>
</file>

<file path=customXml/itemProps157.xml><?xml version="1.0" encoding="utf-8"?>
<ds:datastoreItem xmlns:ds="http://schemas.openxmlformats.org/officeDocument/2006/customXml" ds:itemID="{3F35221D-4F0C-468C-94E0-11E5D5F7C3A9}">
  <ds:schemaRefs>
    <ds:schemaRef ds:uri="http://schemas.microsoft.com/VisualStudio/2011/storyboarding/control"/>
  </ds:schemaRefs>
</ds:datastoreItem>
</file>

<file path=customXml/itemProps158.xml><?xml version="1.0" encoding="utf-8"?>
<ds:datastoreItem xmlns:ds="http://schemas.openxmlformats.org/officeDocument/2006/customXml" ds:itemID="{D0947098-6A60-46F4-8EA1-8D172000487E}">
  <ds:schemaRefs>
    <ds:schemaRef ds:uri="http://schemas.microsoft.com/VisualStudio/2011/storyboarding/control"/>
  </ds:schemaRefs>
</ds:datastoreItem>
</file>

<file path=customXml/itemProps159.xml><?xml version="1.0" encoding="utf-8"?>
<ds:datastoreItem xmlns:ds="http://schemas.openxmlformats.org/officeDocument/2006/customXml" ds:itemID="{E2126F19-A62B-4CB3-B926-215B4FF3BC17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E766EFC1-9B58-438C-A07C-D526A3BA2A2B}">
  <ds:schemaRefs>
    <ds:schemaRef ds:uri="http://schemas.microsoft.com/VisualStudio/2011/storyboarding/control"/>
  </ds:schemaRefs>
</ds:datastoreItem>
</file>

<file path=customXml/itemProps160.xml><?xml version="1.0" encoding="utf-8"?>
<ds:datastoreItem xmlns:ds="http://schemas.openxmlformats.org/officeDocument/2006/customXml" ds:itemID="{EB9B53B8-B5A0-4B62-81ED-9D3E4413C08B}">
  <ds:schemaRefs>
    <ds:schemaRef ds:uri="http://schemas.microsoft.com/VisualStudio/2011/storyboarding/control"/>
  </ds:schemaRefs>
</ds:datastoreItem>
</file>

<file path=customXml/itemProps161.xml><?xml version="1.0" encoding="utf-8"?>
<ds:datastoreItem xmlns:ds="http://schemas.openxmlformats.org/officeDocument/2006/customXml" ds:itemID="{51D6B860-28B2-4338-99E0-C1767D3F8A8B}">
  <ds:schemaRefs>
    <ds:schemaRef ds:uri="http://schemas.microsoft.com/VisualStudio/2011/storyboarding/control"/>
  </ds:schemaRefs>
</ds:datastoreItem>
</file>

<file path=customXml/itemProps162.xml><?xml version="1.0" encoding="utf-8"?>
<ds:datastoreItem xmlns:ds="http://schemas.openxmlformats.org/officeDocument/2006/customXml" ds:itemID="{F44AD11A-6820-4028-9367-0FA87B19A965}">
  <ds:schemaRefs>
    <ds:schemaRef ds:uri="http://schemas.microsoft.com/VisualStudio/2011/storyboarding/control"/>
  </ds:schemaRefs>
</ds:datastoreItem>
</file>

<file path=customXml/itemProps163.xml><?xml version="1.0" encoding="utf-8"?>
<ds:datastoreItem xmlns:ds="http://schemas.openxmlformats.org/officeDocument/2006/customXml" ds:itemID="{E4ECDB4D-64C5-4973-86DF-8FC9B09D078B}">
  <ds:schemaRefs>
    <ds:schemaRef ds:uri="http://schemas.microsoft.com/VisualStudio/2011/storyboarding/control"/>
  </ds:schemaRefs>
</ds:datastoreItem>
</file>

<file path=customXml/itemProps164.xml><?xml version="1.0" encoding="utf-8"?>
<ds:datastoreItem xmlns:ds="http://schemas.openxmlformats.org/officeDocument/2006/customXml" ds:itemID="{414F324F-DC0D-4730-8F54-3E7F60548E61}">
  <ds:schemaRefs>
    <ds:schemaRef ds:uri="http://schemas.microsoft.com/VisualStudio/2011/storyboarding/control"/>
  </ds:schemaRefs>
</ds:datastoreItem>
</file>

<file path=customXml/itemProps165.xml><?xml version="1.0" encoding="utf-8"?>
<ds:datastoreItem xmlns:ds="http://schemas.openxmlformats.org/officeDocument/2006/customXml" ds:itemID="{3CEBAE04-7496-46F9-B8B4-64E02D68AE0E}">
  <ds:schemaRefs>
    <ds:schemaRef ds:uri="http://schemas.microsoft.com/VisualStudio/2011/storyboarding/control"/>
  </ds:schemaRefs>
</ds:datastoreItem>
</file>

<file path=customXml/itemProps166.xml><?xml version="1.0" encoding="utf-8"?>
<ds:datastoreItem xmlns:ds="http://schemas.openxmlformats.org/officeDocument/2006/customXml" ds:itemID="{B0E7248B-2BDA-4923-B4E8-F06EBDCFD504}">
  <ds:schemaRefs>
    <ds:schemaRef ds:uri="http://schemas.microsoft.com/VisualStudio/2011/storyboarding/control"/>
  </ds:schemaRefs>
</ds:datastoreItem>
</file>

<file path=customXml/itemProps167.xml><?xml version="1.0" encoding="utf-8"?>
<ds:datastoreItem xmlns:ds="http://schemas.openxmlformats.org/officeDocument/2006/customXml" ds:itemID="{DF60AA7F-9FD8-43D3-990E-D71270FB4419}">
  <ds:schemaRefs>
    <ds:schemaRef ds:uri="http://schemas.microsoft.com/VisualStudio/2011/storyboarding/control"/>
  </ds:schemaRefs>
</ds:datastoreItem>
</file>

<file path=customXml/itemProps168.xml><?xml version="1.0" encoding="utf-8"?>
<ds:datastoreItem xmlns:ds="http://schemas.openxmlformats.org/officeDocument/2006/customXml" ds:itemID="{E0343258-494A-4011-A67A-0C1649BF82DD}">
  <ds:schemaRefs>
    <ds:schemaRef ds:uri="http://schemas.microsoft.com/VisualStudio/2011/storyboarding/control"/>
  </ds:schemaRefs>
</ds:datastoreItem>
</file>

<file path=customXml/itemProps169.xml><?xml version="1.0" encoding="utf-8"?>
<ds:datastoreItem xmlns:ds="http://schemas.openxmlformats.org/officeDocument/2006/customXml" ds:itemID="{522B59FC-DBAC-43D0-91B0-0820E483EC51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6B86ED74-CEC0-41D7-91E6-A4895DFB01D6}">
  <ds:schemaRefs>
    <ds:schemaRef ds:uri="http://schemas.microsoft.com/VisualStudio/2011/storyboarding/control"/>
  </ds:schemaRefs>
</ds:datastoreItem>
</file>

<file path=customXml/itemProps170.xml><?xml version="1.0" encoding="utf-8"?>
<ds:datastoreItem xmlns:ds="http://schemas.openxmlformats.org/officeDocument/2006/customXml" ds:itemID="{83F7FA1F-34F4-48AF-96D6-14030DF75B05}">
  <ds:schemaRefs>
    <ds:schemaRef ds:uri="http://schemas.microsoft.com/VisualStudio/2011/storyboarding/control"/>
  </ds:schemaRefs>
</ds:datastoreItem>
</file>

<file path=customXml/itemProps171.xml><?xml version="1.0" encoding="utf-8"?>
<ds:datastoreItem xmlns:ds="http://schemas.openxmlformats.org/officeDocument/2006/customXml" ds:itemID="{79272599-9797-48AC-BF53-E06B243088E8}">
  <ds:schemaRefs>
    <ds:schemaRef ds:uri="http://schemas.microsoft.com/VisualStudio/2011/storyboarding/control"/>
  </ds:schemaRefs>
</ds:datastoreItem>
</file>

<file path=customXml/itemProps172.xml><?xml version="1.0" encoding="utf-8"?>
<ds:datastoreItem xmlns:ds="http://schemas.openxmlformats.org/officeDocument/2006/customXml" ds:itemID="{18707758-842A-4771-91D7-D7645A0DD725}">
  <ds:schemaRefs>
    <ds:schemaRef ds:uri="http://schemas.microsoft.com/VisualStudio/2011/storyboarding/control"/>
  </ds:schemaRefs>
</ds:datastoreItem>
</file>

<file path=customXml/itemProps173.xml><?xml version="1.0" encoding="utf-8"?>
<ds:datastoreItem xmlns:ds="http://schemas.openxmlformats.org/officeDocument/2006/customXml" ds:itemID="{E4A8418D-9491-4647-88D6-16710697ED8E}">
  <ds:schemaRefs>
    <ds:schemaRef ds:uri="http://schemas.microsoft.com/VisualStudio/2011/storyboarding/control"/>
  </ds:schemaRefs>
</ds:datastoreItem>
</file>

<file path=customXml/itemProps174.xml><?xml version="1.0" encoding="utf-8"?>
<ds:datastoreItem xmlns:ds="http://schemas.openxmlformats.org/officeDocument/2006/customXml" ds:itemID="{7A423EF3-8497-42C2-B92F-01976B60F843}">
  <ds:schemaRefs>
    <ds:schemaRef ds:uri="http://schemas.microsoft.com/VisualStudio/2011/storyboarding/control"/>
  </ds:schemaRefs>
</ds:datastoreItem>
</file>

<file path=customXml/itemProps175.xml><?xml version="1.0" encoding="utf-8"?>
<ds:datastoreItem xmlns:ds="http://schemas.openxmlformats.org/officeDocument/2006/customXml" ds:itemID="{4303E551-791A-49CE-BBC2-8F42FF30C198}">
  <ds:schemaRefs>
    <ds:schemaRef ds:uri="http://schemas.microsoft.com/VisualStudio/2011/storyboarding/control"/>
  </ds:schemaRefs>
</ds:datastoreItem>
</file>

<file path=customXml/itemProps176.xml><?xml version="1.0" encoding="utf-8"?>
<ds:datastoreItem xmlns:ds="http://schemas.openxmlformats.org/officeDocument/2006/customXml" ds:itemID="{C39BB826-6E4A-4481-AA6E-21FF2F43CB37}">
  <ds:schemaRefs>
    <ds:schemaRef ds:uri="http://schemas.microsoft.com/VisualStudio/2011/storyboarding/control"/>
  </ds:schemaRefs>
</ds:datastoreItem>
</file>

<file path=customXml/itemProps177.xml><?xml version="1.0" encoding="utf-8"?>
<ds:datastoreItem xmlns:ds="http://schemas.openxmlformats.org/officeDocument/2006/customXml" ds:itemID="{5F55D5DE-6096-4E8F-8618-7A52187D2559}">
  <ds:schemaRefs>
    <ds:schemaRef ds:uri="http://schemas.microsoft.com/VisualStudio/2011/storyboarding/control"/>
  </ds:schemaRefs>
</ds:datastoreItem>
</file>

<file path=customXml/itemProps178.xml><?xml version="1.0" encoding="utf-8"?>
<ds:datastoreItem xmlns:ds="http://schemas.openxmlformats.org/officeDocument/2006/customXml" ds:itemID="{7B8EA16D-48DA-4A43-B5F9-72F1082BC130}">
  <ds:schemaRefs>
    <ds:schemaRef ds:uri="http://schemas.microsoft.com/VisualStudio/2011/storyboarding/control"/>
  </ds:schemaRefs>
</ds:datastoreItem>
</file>

<file path=customXml/itemProps179.xml><?xml version="1.0" encoding="utf-8"?>
<ds:datastoreItem xmlns:ds="http://schemas.openxmlformats.org/officeDocument/2006/customXml" ds:itemID="{E4DA85B1-F0E9-4652-97C1-A4E0AA8F8946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89C24984-ECC7-4BA9-937D-F8CADCA38DC5}">
  <ds:schemaRefs>
    <ds:schemaRef ds:uri="http://schemas.microsoft.com/VisualStudio/2011/storyboarding/control"/>
  </ds:schemaRefs>
</ds:datastoreItem>
</file>

<file path=customXml/itemProps180.xml><?xml version="1.0" encoding="utf-8"?>
<ds:datastoreItem xmlns:ds="http://schemas.openxmlformats.org/officeDocument/2006/customXml" ds:itemID="{8AF7B1DB-8523-40F4-9182-AE4F47DE06E3}">
  <ds:schemaRefs>
    <ds:schemaRef ds:uri="http://schemas.microsoft.com/VisualStudio/2011/storyboarding/control"/>
  </ds:schemaRefs>
</ds:datastoreItem>
</file>

<file path=customXml/itemProps181.xml><?xml version="1.0" encoding="utf-8"?>
<ds:datastoreItem xmlns:ds="http://schemas.openxmlformats.org/officeDocument/2006/customXml" ds:itemID="{622D3428-AFE1-4EE5-8F86-6A666FEFFF38}">
  <ds:schemaRefs>
    <ds:schemaRef ds:uri="http://schemas.microsoft.com/VisualStudio/2011/storyboarding/control"/>
  </ds:schemaRefs>
</ds:datastoreItem>
</file>

<file path=customXml/itemProps182.xml><?xml version="1.0" encoding="utf-8"?>
<ds:datastoreItem xmlns:ds="http://schemas.openxmlformats.org/officeDocument/2006/customXml" ds:itemID="{3569B7D0-CBC6-42BA-BEED-298239A854E0}">
  <ds:schemaRefs>
    <ds:schemaRef ds:uri="http://schemas.microsoft.com/VisualStudio/2011/storyboarding/control"/>
  </ds:schemaRefs>
</ds:datastoreItem>
</file>

<file path=customXml/itemProps183.xml><?xml version="1.0" encoding="utf-8"?>
<ds:datastoreItem xmlns:ds="http://schemas.openxmlformats.org/officeDocument/2006/customXml" ds:itemID="{81C5DC46-A1E7-418D-A568-56324E8684B8}">
  <ds:schemaRefs>
    <ds:schemaRef ds:uri="http://schemas.microsoft.com/VisualStudio/2011/storyboarding/control"/>
  </ds:schemaRefs>
</ds:datastoreItem>
</file>

<file path=customXml/itemProps184.xml><?xml version="1.0" encoding="utf-8"?>
<ds:datastoreItem xmlns:ds="http://schemas.openxmlformats.org/officeDocument/2006/customXml" ds:itemID="{7AD57EB3-BAE0-4FA7-BBE5-257A1F2F725D}">
  <ds:schemaRefs>
    <ds:schemaRef ds:uri="http://schemas.microsoft.com/VisualStudio/2011/storyboarding/control"/>
  </ds:schemaRefs>
</ds:datastoreItem>
</file>

<file path=customXml/itemProps185.xml><?xml version="1.0" encoding="utf-8"?>
<ds:datastoreItem xmlns:ds="http://schemas.openxmlformats.org/officeDocument/2006/customXml" ds:itemID="{97701FB0-6561-496F-A2D0-1F1A09F5E40B}">
  <ds:schemaRefs>
    <ds:schemaRef ds:uri="http://schemas.microsoft.com/VisualStudio/2011/storyboarding/control"/>
  </ds:schemaRefs>
</ds:datastoreItem>
</file>

<file path=customXml/itemProps186.xml><?xml version="1.0" encoding="utf-8"?>
<ds:datastoreItem xmlns:ds="http://schemas.openxmlformats.org/officeDocument/2006/customXml" ds:itemID="{B34F6B25-9FCC-416F-98ED-685EA5458BCF}">
  <ds:schemaRefs>
    <ds:schemaRef ds:uri="http://schemas.microsoft.com/VisualStudio/2011/storyboarding/control"/>
  </ds:schemaRefs>
</ds:datastoreItem>
</file>

<file path=customXml/itemProps187.xml><?xml version="1.0" encoding="utf-8"?>
<ds:datastoreItem xmlns:ds="http://schemas.openxmlformats.org/officeDocument/2006/customXml" ds:itemID="{E9895074-A6DF-4E44-8931-2979C2DC1D58}">
  <ds:schemaRefs>
    <ds:schemaRef ds:uri="http://schemas.microsoft.com/VisualStudio/2011/storyboarding/control"/>
  </ds:schemaRefs>
</ds:datastoreItem>
</file>

<file path=customXml/itemProps188.xml><?xml version="1.0" encoding="utf-8"?>
<ds:datastoreItem xmlns:ds="http://schemas.openxmlformats.org/officeDocument/2006/customXml" ds:itemID="{18C390A8-19B6-4687-987A-61B9D3EB70B9}">
  <ds:schemaRefs>
    <ds:schemaRef ds:uri="http://schemas.microsoft.com/VisualStudio/2011/storyboarding/control"/>
  </ds:schemaRefs>
</ds:datastoreItem>
</file>

<file path=customXml/itemProps189.xml><?xml version="1.0" encoding="utf-8"?>
<ds:datastoreItem xmlns:ds="http://schemas.openxmlformats.org/officeDocument/2006/customXml" ds:itemID="{A8E52F08-5CE2-41F6-BE02-F859504001B2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350EC64B-6DF6-4029-850B-98206F910F3F}">
  <ds:schemaRefs>
    <ds:schemaRef ds:uri="http://schemas.microsoft.com/VisualStudio/2011/storyboarding/control"/>
  </ds:schemaRefs>
</ds:datastoreItem>
</file>

<file path=customXml/itemProps190.xml><?xml version="1.0" encoding="utf-8"?>
<ds:datastoreItem xmlns:ds="http://schemas.openxmlformats.org/officeDocument/2006/customXml" ds:itemID="{33B762F8-455A-4538-B146-08BFB16B0EC3}">
  <ds:schemaRefs>
    <ds:schemaRef ds:uri="http://schemas.microsoft.com/VisualStudio/2011/storyboarding/control"/>
  </ds:schemaRefs>
</ds:datastoreItem>
</file>

<file path=customXml/itemProps191.xml><?xml version="1.0" encoding="utf-8"?>
<ds:datastoreItem xmlns:ds="http://schemas.openxmlformats.org/officeDocument/2006/customXml" ds:itemID="{38C865AD-B7C0-47DF-9771-708EF54E2834}">
  <ds:schemaRefs>
    <ds:schemaRef ds:uri="http://schemas.microsoft.com/VisualStudio/2011/storyboarding/control"/>
  </ds:schemaRefs>
</ds:datastoreItem>
</file>

<file path=customXml/itemProps192.xml><?xml version="1.0" encoding="utf-8"?>
<ds:datastoreItem xmlns:ds="http://schemas.openxmlformats.org/officeDocument/2006/customXml" ds:itemID="{3B914279-7ACD-419C-B130-3060B1322A2E}">
  <ds:schemaRefs>
    <ds:schemaRef ds:uri="http://schemas.microsoft.com/VisualStudio/2011/storyboarding/control"/>
  </ds:schemaRefs>
</ds:datastoreItem>
</file>

<file path=customXml/itemProps193.xml><?xml version="1.0" encoding="utf-8"?>
<ds:datastoreItem xmlns:ds="http://schemas.openxmlformats.org/officeDocument/2006/customXml" ds:itemID="{D67C33DE-4B9A-46E8-890C-6D8804D994DA}">
  <ds:schemaRefs>
    <ds:schemaRef ds:uri="http://schemas.microsoft.com/VisualStudio/2011/storyboarding/control"/>
  </ds:schemaRefs>
</ds:datastoreItem>
</file>

<file path=customXml/itemProps194.xml><?xml version="1.0" encoding="utf-8"?>
<ds:datastoreItem xmlns:ds="http://schemas.openxmlformats.org/officeDocument/2006/customXml" ds:itemID="{15AD6DAA-3357-4DDB-95DA-797E866D02D2}">
  <ds:schemaRefs>
    <ds:schemaRef ds:uri="http://schemas.microsoft.com/VisualStudio/2011/storyboarding/control"/>
  </ds:schemaRefs>
</ds:datastoreItem>
</file>

<file path=customXml/itemProps195.xml><?xml version="1.0" encoding="utf-8"?>
<ds:datastoreItem xmlns:ds="http://schemas.openxmlformats.org/officeDocument/2006/customXml" ds:itemID="{BAC05E8A-F0EF-4D7E-B9E2-FBE91287B345}">
  <ds:schemaRefs>
    <ds:schemaRef ds:uri="http://schemas.microsoft.com/VisualStudio/2011/storyboarding/control"/>
  </ds:schemaRefs>
</ds:datastoreItem>
</file>

<file path=customXml/itemProps196.xml><?xml version="1.0" encoding="utf-8"?>
<ds:datastoreItem xmlns:ds="http://schemas.openxmlformats.org/officeDocument/2006/customXml" ds:itemID="{4C554E0E-3846-448B-9F2E-135977743487}">
  <ds:schemaRefs>
    <ds:schemaRef ds:uri="http://schemas.microsoft.com/VisualStudio/2011/storyboarding/control"/>
  </ds:schemaRefs>
</ds:datastoreItem>
</file>

<file path=customXml/itemProps197.xml><?xml version="1.0" encoding="utf-8"?>
<ds:datastoreItem xmlns:ds="http://schemas.openxmlformats.org/officeDocument/2006/customXml" ds:itemID="{55E923CA-6AA8-431F-991F-147A6E1D0C6F}">
  <ds:schemaRefs>
    <ds:schemaRef ds:uri="http://schemas.microsoft.com/VisualStudio/2011/storyboarding/control"/>
  </ds:schemaRefs>
</ds:datastoreItem>
</file>

<file path=customXml/itemProps198.xml><?xml version="1.0" encoding="utf-8"?>
<ds:datastoreItem xmlns:ds="http://schemas.openxmlformats.org/officeDocument/2006/customXml" ds:itemID="{6F4D1507-CAFF-4EE7-B17E-4E4D39F7F65C}">
  <ds:schemaRefs>
    <ds:schemaRef ds:uri="http://schemas.microsoft.com/VisualStudio/2011/storyboarding/control"/>
  </ds:schemaRefs>
</ds:datastoreItem>
</file>

<file path=customXml/itemProps199.xml><?xml version="1.0" encoding="utf-8"?>
<ds:datastoreItem xmlns:ds="http://schemas.openxmlformats.org/officeDocument/2006/customXml" ds:itemID="{338821F1-AEA3-43A6-A89F-B5E8F1AB2B17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A36731A7-3F9D-407A-9329-5895AB75AF55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73A3D1F0-CADC-4FE4-92F5-9FF25F48F306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0EF9B334-1DA6-4B00-8463-4253311FFF39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106A9687-3CBE-4709-A21C-F07BFEBC0CDD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17BB1611-10CE-487A-851A-3EAE07E8E44D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981E8059-E392-489F-AEA8-6B55300B94CC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CFF5B0DC-10AF-4005-B617-035B709123A5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B2F8DCCF-AD9F-49C6-9276-4328C9DC5E69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873B9CB7-58B2-481B-9E5A-BF06643F42DE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511B8039-63F8-4E80-A004-2AF0EB4FEE9F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BD933712-E443-4375-BDB4-310816827AFA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A6D8E0D3-68BA-4A0E-A9A0-6C550A1995DB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D5EAE62F-4652-486B-877B-076E2E337CD2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E1AA1175-4CAA-473F-B9A8-5E48B1D999B1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ACD4D004-CB6B-45F2-AABD-9FB2CCFE8EF5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EC1DE2E8-E1B6-4B22-ADE5-7A0C2A34AB97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52901AD9-587F-4B30-88E3-BF7F41C4CD95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32350C5F-C698-4B0B-A5E4-256D93ADD85C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97B3BE9D-D4C9-450D-933E-0C9EB9CE67EA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AB322B60-1EBC-464C-95B6-A54482BFC9EC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18AF212C-D918-4363-8871-155EC8FC6D2F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54F74E4B-0CCF-479D-810B-5CECA249C597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66049EBB-FE60-466D-B068-E89A5C339CC0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FB2CE236-57A9-4A13-9CDE-96961117215A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B88C7538-AC70-4C83-8FAB-97E7D5C76EBE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72743517-133C-4604-ADCA-58FE72181583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B32B1F52-66B1-45CB-A21C-72C3EEE0E3B8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A6B9F1F0-CD18-426D-A6D0-19DF7C66FA60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A1029912-136C-43EB-89F3-B1CD217C8304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C51B182A-09A7-4AD4-9500-3F432D63F90F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24A61B18-4500-4D5A-B3E7-A6B7202290EC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FFC99767-30A5-4E55-AE96-4A1A50F19EBA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5FA448C5-7763-4456-BAFE-F472388EAC85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FC469932-C82C-465F-A45F-04329ADC3BAB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86F828F8-8E95-4672-B645-D5D9D73560B7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39B0817D-D5BE-4CC9-8E8E-8F41CDCCC334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0DC7F7E7-0577-4495-A730-705CA3524439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C026C1F0-C1D0-4A86-848F-1BB50EE77A6C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48DBFC15-6E55-4545-B710-BBC28D5D4EE4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F0AE242D-06C2-4AC1-AF47-39669D3B0A89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F14B84A7-614D-4152-A6B6-53EB138E82F7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6F8FE1A7-FF07-415F-AE65-B60210A626DC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CE04EEA9-0B84-4701-9394-166C89C18EB0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3D5A3B00-5553-4726-8D5D-62A4196C0F37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BF1B0159-BFFC-4824-9A4F-5A18E9E4A7DD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E56F7651-EF9D-43F9-B736-0CD5897B8B05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018F5C15-4879-4343-AC57-91E5E88B8A35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62FB5B0B-CFB7-495D-B12B-1CDC87FEA879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C79A6BEB-4B4F-4D2A-B9FA-313055A8A0FB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150F18C1-9F59-4C45-A0C5-513A6573E5AA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9854D760-72BA-4357-A87D-DF287D4F2446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860E9E55-30B1-4342-8331-8C41E8917888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61FB9A05-FD01-4CA4-85D3-46DAC072A890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E071E79A-E6B3-432F-A244-F41BE31B7175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24BC3067-1A98-4A6A-9C4D-DB5CFE531BC0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80B4090D-5BCD-4D95-B527-843696086B8C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F794EE79-1ECE-4189-88E7-CA1D8445762E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6E550A11-3891-477B-A7AB-0DECAF95DB43}">
  <ds:schemaRefs>
    <ds:schemaRef ds:uri="http://schemas.microsoft.com/VisualStudio/2011/storyboarding/control"/>
  </ds:schemaRefs>
</ds:datastoreItem>
</file>

<file path=customXml/itemProps72.xml><?xml version="1.0" encoding="utf-8"?>
<ds:datastoreItem xmlns:ds="http://schemas.openxmlformats.org/officeDocument/2006/customXml" ds:itemID="{A637DBE3-234F-4A4A-A0DB-962B30F4F53B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7AA2FCE1-18FE-447A-9AE5-5E2B6C090675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C953CBDB-85EF-40A7-B99C-452D5D5022F1}">
  <ds:schemaRefs>
    <ds:schemaRef ds:uri="http://schemas.microsoft.com/VisualStudio/2011/storyboarding/control"/>
  </ds:schemaRefs>
</ds:datastoreItem>
</file>

<file path=customXml/itemProps75.xml><?xml version="1.0" encoding="utf-8"?>
<ds:datastoreItem xmlns:ds="http://schemas.openxmlformats.org/officeDocument/2006/customXml" ds:itemID="{2FD8B943-00BC-4BF4-88C0-C1473F264513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2385CCD0-16A5-48DC-82AD-2481047D85BF}">
  <ds:schemaRefs>
    <ds:schemaRef ds:uri="http://schemas.microsoft.com/VisualStudio/2011/storyboarding/control"/>
  </ds:schemaRefs>
</ds:datastoreItem>
</file>

<file path=customXml/itemProps77.xml><?xml version="1.0" encoding="utf-8"?>
<ds:datastoreItem xmlns:ds="http://schemas.openxmlformats.org/officeDocument/2006/customXml" ds:itemID="{CF9DBA70-C189-43F6-AAE1-4DEC4E3C510B}">
  <ds:schemaRefs>
    <ds:schemaRef ds:uri="http://schemas.microsoft.com/VisualStudio/2011/storyboarding/control"/>
  </ds:schemaRefs>
</ds:datastoreItem>
</file>

<file path=customXml/itemProps78.xml><?xml version="1.0" encoding="utf-8"?>
<ds:datastoreItem xmlns:ds="http://schemas.openxmlformats.org/officeDocument/2006/customXml" ds:itemID="{5BA84A8A-5E4B-48A0-84AC-0E2AA729B642}">
  <ds:schemaRefs>
    <ds:schemaRef ds:uri="http://schemas.microsoft.com/VisualStudio/2011/storyboarding/control"/>
  </ds:schemaRefs>
</ds:datastoreItem>
</file>

<file path=customXml/itemProps79.xml><?xml version="1.0" encoding="utf-8"?>
<ds:datastoreItem xmlns:ds="http://schemas.openxmlformats.org/officeDocument/2006/customXml" ds:itemID="{BF9B91E0-5111-42E0-B3BD-1DAF3472FAAE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3CED0EBA-72E4-47D0-B498-D7E0CDD806E1}">
  <ds:schemaRefs>
    <ds:schemaRef ds:uri="http://schemas.microsoft.com/VisualStudio/2011/storyboarding/control"/>
  </ds:schemaRefs>
</ds:datastoreItem>
</file>

<file path=customXml/itemProps80.xml><?xml version="1.0" encoding="utf-8"?>
<ds:datastoreItem xmlns:ds="http://schemas.openxmlformats.org/officeDocument/2006/customXml" ds:itemID="{7A6F58F7-8DE0-442B-A6D2-24C15E032292}">
  <ds:schemaRefs>
    <ds:schemaRef ds:uri="http://schemas.microsoft.com/VisualStudio/2011/storyboarding/control"/>
  </ds:schemaRefs>
</ds:datastoreItem>
</file>

<file path=customXml/itemProps81.xml><?xml version="1.0" encoding="utf-8"?>
<ds:datastoreItem xmlns:ds="http://schemas.openxmlformats.org/officeDocument/2006/customXml" ds:itemID="{08376ED8-9838-4DFF-BA9A-DC953F2BF8FC}">
  <ds:schemaRefs>
    <ds:schemaRef ds:uri="http://schemas.microsoft.com/VisualStudio/2011/storyboarding/control"/>
  </ds:schemaRefs>
</ds:datastoreItem>
</file>

<file path=customXml/itemProps82.xml><?xml version="1.0" encoding="utf-8"?>
<ds:datastoreItem xmlns:ds="http://schemas.openxmlformats.org/officeDocument/2006/customXml" ds:itemID="{735F4BF1-DA0A-4E8E-8ACC-7A6CEC87D6B3}">
  <ds:schemaRefs>
    <ds:schemaRef ds:uri="http://schemas.microsoft.com/VisualStudio/2011/storyboarding/control"/>
  </ds:schemaRefs>
</ds:datastoreItem>
</file>

<file path=customXml/itemProps83.xml><?xml version="1.0" encoding="utf-8"?>
<ds:datastoreItem xmlns:ds="http://schemas.openxmlformats.org/officeDocument/2006/customXml" ds:itemID="{52931135-0BE4-43EB-92DC-CC3EE6763FBF}">
  <ds:schemaRefs>
    <ds:schemaRef ds:uri="http://schemas.microsoft.com/VisualStudio/2011/storyboarding/control"/>
  </ds:schemaRefs>
</ds:datastoreItem>
</file>

<file path=customXml/itemProps84.xml><?xml version="1.0" encoding="utf-8"?>
<ds:datastoreItem xmlns:ds="http://schemas.openxmlformats.org/officeDocument/2006/customXml" ds:itemID="{10C529CA-5167-4101-89A4-B09404DF4A4D}">
  <ds:schemaRefs>
    <ds:schemaRef ds:uri="http://schemas.microsoft.com/VisualStudio/2011/storyboarding/control"/>
  </ds:schemaRefs>
</ds:datastoreItem>
</file>

<file path=customXml/itemProps85.xml><?xml version="1.0" encoding="utf-8"?>
<ds:datastoreItem xmlns:ds="http://schemas.openxmlformats.org/officeDocument/2006/customXml" ds:itemID="{59C934AC-8D80-4995-8B55-47EFBAECA4A5}">
  <ds:schemaRefs>
    <ds:schemaRef ds:uri="http://schemas.microsoft.com/VisualStudio/2011/storyboarding/control"/>
  </ds:schemaRefs>
</ds:datastoreItem>
</file>

<file path=customXml/itemProps86.xml><?xml version="1.0" encoding="utf-8"?>
<ds:datastoreItem xmlns:ds="http://schemas.openxmlformats.org/officeDocument/2006/customXml" ds:itemID="{FF6C4B6D-80D5-4F5F-AAF2-7A0ECA149E1F}">
  <ds:schemaRefs>
    <ds:schemaRef ds:uri="http://schemas.microsoft.com/VisualStudio/2011/storyboarding/control"/>
  </ds:schemaRefs>
</ds:datastoreItem>
</file>

<file path=customXml/itemProps87.xml><?xml version="1.0" encoding="utf-8"?>
<ds:datastoreItem xmlns:ds="http://schemas.openxmlformats.org/officeDocument/2006/customXml" ds:itemID="{7E0434AE-2E3A-4F4F-9684-E93D5917090C}">
  <ds:schemaRefs>
    <ds:schemaRef ds:uri="http://schemas.microsoft.com/VisualStudio/2011/storyboarding/control"/>
  </ds:schemaRefs>
</ds:datastoreItem>
</file>

<file path=customXml/itemProps88.xml><?xml version="1.0" encoding="utf-8"?>
<ds:datastoreItem xmlns:ds="http://schemas.openxmlformats.org/officeDocument/2006/customXml" ds:itemID="{3B529797-E5CF-4BF5-9044-2384D30D93E0}">
  <ds:schemaRefs>
    <ds:schemaRef ds:uri="http://schemas.microsoft.com/VisualStudio/2011/storyboarding/control"/>
  </ds:schemaRefs>
</ds:datastoreItem>
</file>

<file path=customXml/itemProps89.xml><?xml version="1.0" encoding="utf-8"?>
<ds:datastoreItem xmlns:ds="http://schemas.openxmlformats.org/officeDocument/2006/customXml" ds:itemID="{4591755A-9BAC-49B7-BA9C-1DFF47286A10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F074B35C-7CD7-4EFC-9087-284830774824}">
  <ds:schemaRefs>
    <ds:schemaRef ds:uri="http://schemas.microsoft.com/VisualStudio/2011/storyboarding/control"/>
  </ds:schemaRefs>
</ds:datastoreItem>
</file>

<file path=customXml/itemProps90.xml><?xml version="1.0" encoding="utf-8"?>
<ds:datastoreItem xmlns:ds="http://schemas.openxmlformats.org/officeDocument/2006/customXml" ds:itemID="{3AFB3834-5FDE-4595-A4FA-50348FA59729}">
  <ds:schemaRefs>
    <ds:schemaRef ds:uri="http://schemas.microsoft.com/VisualStudio/2011/storyboarding/control"/>
  </ds:schemaRefs>
</ds:datastoreItem>
</file>

<file path=customXml/itemProps91.xml><?xml version="1.0" encoding="utf-8"?>
<ds:datastoreItem xmlns:ds="http://schemas.openxmlformats.org/officeDocument/2006/customXml" ds:itemID="{7E3D2A63-64CA-42DB-B72B-7122DFA25068}">
  <ds:schemaRefs>
    <ds:schemaRef ds:uri="http://schemas.microsoft.com/VisualStudio/2011/storyboarding/control"/>
  </ds:schemaRefs>
</ds:datastoreItem>
</file>

<file path=customXml/itemProps92.xml><?xml version="1.0" encoding="utf-8"?>
<ds:datastoreItem xmlns:ds="http://schemas.openxmlformats.org/officeDocument/2006/customXml" ds:itemID="{362DB9F9-9B6F-412C-BD31-2CB76467E26F}">
  <ds:schemaRefs>
    <ds:schemaRef ds:uri="http://schemas.microsoft.com/VisualStudio/2011/storyboarding/control"/>
  </ds:schemaRefs>
</ds:datastoreItem>
</file>

<file path=customXml/itemProps93.xml><?xml version="1.0" encoding="utf-8"?>
<ds:datastoreItem xmlns:ds="http://schemas.openxmlformats.org/officeDocument/2006/customXml" ds:itemID="{DA0C131C-ED77-44FC-841D-0A4144B67927}">
  <ds:schemaRefs>
    <ds:schemaRef ds:uri="http://schemas.microsoft.com/VisualStudio/2011/storyboarding/control"/>
  </ds:schemaRefs>
</ds:datastoreItem>
</file>

<file path=customXml/itemProps94.xml><?xml version="1.0" encoding="utf-8"?>
<ds:datastoreItem xmlns:ds="http://schemas.openxmlformats.org/officeDocument/2006/customXml" ds:itemID="{83AA03F7-BFBD-4F17-90BF-C02013830332}">
  <ds:schemaRefs>
    <ds:schemaRef ds:uri="http://schemas.microsoft.com/VisualStudio/2011/storyboarding/control"/>
  </ds:schemaRefs>
</ds:datastoreItem>
</file>

<file path=customXml/itemProps95.xml><?xml version="1.0" encoding="utf-8"?>
<ds:datastoreItem xmlns:ds="http://schemas.openxmlformats.org/officeDocument/2006/customXml" ds:itemID="{8D45EB15-DC6D-492A-9930-DA0CD9BC2F7C}">
  <ds:schemaRefs>
    <ds:schemaRef ds:uri="http://schemas.microsoft.com/VisualStudio/2011/storyboarding/control"/>
  </ds:schemaRefs>
</ds:datastoreItem>
</file>

<file path=customXml/itemProps96.xml><?xml version="1.0" encoding="utf-8"?>
<ds:datastoreItem xmlns:ds="http://schemas.openxmlformats.org/officeDocument/2006/customXml" ds:itemID="{1AADC796-EC00-4BAB-B46B-F90D48FC4294}">
  <ds:schemaRefs>
    <ds:schemaRef ds:uri="http://schemas.microsoft.com/VisualStudio/2011/storyboarding/control"/>
  </ds:schemaRefs>
</ds:datastoreItem>
</file>

<file path=customXml/itemProps97.xml><?xml version="1.0" encoding="utf-8"?>
<ds:datastoreItem xmlns:ds="http://schemas.openxmlformats.org/officeDocument/2006/customXml" ds:itemID="{5419AAE7-0149-4A8D-852C-457AF10A1F3F}">
  <ds:schemaRefs>
    <ds:schemaRef ds:uri="http://schemas.microsoft.com/VisualStudio/2011/storyboarding/control"/>
  </ds:schemaRefs>
</ds:datastoreItem>
</file>

<file path=customXml/itemProps98.xml><?xml version="1.0" encoding="utf-8"?>
<ds:datastoreItem xmlns:ds="http://schemas.openxmlformats.org/officeDocument/2006/customXml" ds:itemID="{484FA95C-F6B0-4099-B186-37BB80958A92}">
  <ds:schemaRefs>
    <ds:schemaRef ds:uri="http://schemas.microsoft.com/VisualStudio/2011/storyboarding/control"/>
  </ds:schemaRefs>
</ds:datastoreItem>
</file>

<file path=customXml/itemProps99.xml><?xml version="1.0" encoding="utf-8"?>
<ds:datastoreItem xmlns:ds="http://schemas.openxmlformats.org/officeDocument/2006/customXml" ds:itemID="{6C66E459-0511-41C2-9F00-6C427676CA16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6380</TotalTime>
  <Words>361</Words>
  <Application>Microsoft Office PowerPoint</Application>
  <PresentationFormat>On-screen Show (4:3)</PresentationFormat>
  <Paragraphs>173</Paragraphs>
  <Slides>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Trek</vt:lpstr>
      <vt:lpstr>PowerPoint Presentation</vt:lpstr>
      <vt:lpstr>PowerPoint Presentation</vt:lpstr>
      <vt:lpstr>PowerPoint Presentation</vt:lpstr>
      <vt:lpstr>PowerPoint Presentation</vt:lpstr>
    </vt:vector>
  </TitlesOfParts>
  <Company>The Advisory Board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98</cp:revision>
  <cp:lastPrinted>2017-04-23T15:58:07Z</cp:lastPrinted>
  <dcterms:created xsi:type="dcterms:W3CDTF">2017-04-14T10:12:47Z</dcterms:created>
  <dcterms:modified xsi:type="dcterms:W3CDTF">2017-04-25T06:18:34Z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